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56" r:id="rId5"/>
    <p:sldId id="260" r:id="rId6"/>
    <p:sldId id="257" r:id="rId7"/>
    <p:sldId id="258" r:id="rId8"/>
    <p:sldId id="259" r:id="rId9"/>
    <p:sldId id="261" r:id="rId10"/>
    <p:sldId id="262" r:id="rId11"/>
    <p:sldId id="263" r:id="rId12"/>
    <p:sldId id="264" r:id="rId13"/>
    <p:sldId id="265" r:id="rId14"/>
    <p:sldId id="26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8841C"/>
    <a:srgbClr val="1A1E51"/>
    <a:srgbClr val="D8841D"/>
    <a:srgbClr val="0090D1"/>
    <a:srgbClr val="FF7C00"/>
    <a:srgbClr val="21245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45" autoAdjust="0"/>
    <p:restoredTop sz="94660"/>
  </p:normalViewPr>
  <p:slideViewPr>
    <p:cSldViewPr snapToGrid="0">
      <p:cViewPr varScale="1">
        <p:scale>
          <a:sx n="112" d="100"/>
          <a:sy n="112" d="100"/>
        </p:scale>
        <p:origin x="90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aine Ladyman" userId="631ad4eb-e9dd-4ef2-9d24-3a28d0cb8b51" providerId="ADAL" clId="{732036B3-D69B-497D-8168-A27DB3C619B4}"/>
    <pc:docChg chg="modSld">
      <pc:chgData name="Elaine Ladyman" userId="631ad4eb-e9dd-4ef2-9d24-3a28d0cb8b51" providerId="ADAL" clId="{732036B3-D69B-497D-8168-A27DB3C619B4}" dt="2023-02-23T08:17:22.460" v="72" actId="20577"/>
      <pc:docMkLst>
        <pc:docMk/>
      </pc:docMkLst>
      <pc:sldChg chg="modSp mod">
        <pc:chgData name="Elaine Ladyman" userId="631ad4eb-e9dd-4ef2-9d24-3a28d0cb8b51" providerId="ADAL" clId="{732036B3-D69B-497D-8168-A27DB3C619B4}" dt="2023-02-23T08:07:34.554" v="10" actId="14100"/>
        <pc:sldMkLst>
          <pc:docMk/>
          <pc:sldMk cId="0" sldId="258"/>
        </pc:sldMkLst>
        <pc:spChg chg="mod">
          <ac:chgData name="Elaine Ladyman" userId="631ad4eb-e9dd-4ef2-9d24-3a28d0cb8b51" providerId="ADAL" clId="{732036B3-D69B-497D-8168-A27DB3C619B4}" dt="2023-02-23T08:07:34.554" v="10" actId="14100"/>
          <ac:spMkLst>
            <pc:docMk/>
            <pc:sldMk cId="0" sldId="258"/>
            <ac:spMk id="7" creationId="{00000000-0000-0000-0000-000000000000}"/>
          </ac:spMkLst>
        </pc:spChg>
      </pc:sldChg>
      <pc:sldChg chg="modSp mod">
        <pc:chgData name="Elaine Ladyman" userId="631ad4eb-e9dd-4ef2-9d24-3a28d0cb8b51" providerId="ADAL" clId="{732036B3-D69B-497D-8168-A27DB3C619B4}" dt="2023-02-23T08:08:19.217" v="12" actId="20577"/>
        <pc:sldMkLst>
          <pc:docMk/>
          <pc:sldMk cId="0" sldId="259"/>
        </pc:sldMkLst>
        <pc:spChg chg="mod">
          <ac:chgData name="Elaine Ladyman" userId="631ad4eb-e9dd-4ef2-9d24-3a28d0cb8b51" providerId="ADAL" clId="{732036B3-D69B-497D-8168-A27DB3C619B4}" dt="2023-02-23T08:08:19.217" v="12" actId="20577"/>
          <ac:spMkLst>
            <pc:docMk/>
            <pc:sldMk cId="0" sldId="259"/>
            <ac:spMk id="3" creationId="{00000000-0000-0000-0000-000000000000}"/>
          </ac:spMkLst>
        </pc:spChg>
      </pc:sldChg>
      <pc:sldChg chg="modSp mod">
        <pc:chgData name="Elaine Ladyman" userId="631ad4eb-e9dd-4ef2-9d24-3a28d0cb8b51" providerId="ADAL" clId="{732036B3-D69B-497D-8168-A27DB3C619B4}" dt="2023-02-23T08:10:14.689" v="37" actId="20577"/>
        <pc:sldMkLst>
          <pc:docMk/>
          <pc:sldMk cId="0" sldId="261"/>
        </pc:sldMkLst>
        <pc:spChg chg="mod">
          <ac:chgData name="Elaine Ladyman" userId="631ad4eb-e9dd-4ef2-9d24-3a28d0cb8b51" providerId="ADAL" clId="{732036B3-D69B-497D-8168-A27DB3C619B4}" dt="2023-02-23T08:09:53.527" v="35" actId="6549"/>
          <ac:spMkLst>
            <pc:docMk/>
            <pc:sldMk cId="0" sldId="261"/>
            <ac:spMk id="4" creationId="{00000000-0000-0000-0000-000000000000}"/>
          </ac:spMkLst>
        </pc:spChg>
        <pc:spChg chg="mod">
          <ac:chgData name="Elaine Ladyman" userId="631ad4eb-e9dd-4ef2-9d24-3a28d0cb8b51" providerId="ADAL" clId="{732036B3-D69B-497D-8168-A27DB3C619B4}" dt="2023-02-23T08:10:14.689" v="37" actId="20577"/>
          <ac:spMkLst>
            <pc:docMk/>
            <pc:sldMk cId="0" sldId="261"/>
            <ac:spMk id="5" creationId="{00000000-0000-0000-0000-000000000000}"/>
          </ac:spMkLst>
        </pc:spChg>
      </pc:sldChg>
      <pc:sldChg chg="modSp mod">
        <pc:chgData name="Elaine Ladyman" userId="631ad4eb-e9dd-4ef2-9d24-3a28d0cb8b51" providerId="ADAL" clId="{732036B3-D69B-497D-8168-A27DB3C619B4}" dt="2023-02-23T08:11:55.868" v="48" actId="20577"/>
        <pc:sldMkLst>
          <pc:docMk/>
          <pc:sldMk cId="0" sldId="262"/>
        </pc:sldMkLst>
        <pc:spChg chg="mod">
          <ac:chgData name="Elaine Ladyman" userId="631ad4eb-e9dd-4ef2-9d24-3a28d0cb8b51" providerId="ADAL" clId="{732036B3-D69B-497D-8168-A27DB3C619B4}" dt="2023-02-23T08:11:55.868" v="48" actId="20577"/>
          <ac:spMkLst>
            <pc:docMk/>
            <pc:sldMk cId="0" sldId="262"/>
            <ac:spMk id="8" creationId="{00000000-0000-0000-0000-000000000000}"/>
          </ac:spMkLst>
        </pc:spChg>
      </pc:sldChg>
      <pc:sldChg chg="modSp mod">
        <pc:chgData name="Elaine Ladyman" userId="631ad4eb-e9dd-4ef2-9d24-3a28d0cb8b51" providerId="ADAL" clId="{732036B3-D69B-497D-8168-A27DB3C619B4}" dt="2023-02-23T08:14:55.410" v="60" actId="255"/>
        <pc:sldMkLst>
          <pc:docMk/>
          <pc:sldMk cId="0" sldId="263"/>
        </pc:sldMkLst>
        <pc:spChg chg="mod">
          <ac:chgData name="Elaine Ladyman" userId="631ad4eb-e9dd-4ef2-9d24-3a28d0cb8b51" providerId="ADAL" clId="{732036B3-D69B-497D-8168-A27DB3C619B4}" dt="2023-02-23T08:12:30.558" v="56" actId="6549"/>
          <ac:spMkLst>
            <pc:docMk/>
            <pc:sldMk cId="0" sldId="263"/>
            <ac:spMk id="6" creationId="{00000000-0000-0000-0000-000000000000}"/>
          </ac:spMkLst>
        </pc:spChg>
        <pc:spChg chg="mod">
          <ac:chgData name="Elaine Ladyman" userId="631ad4eb-e9dd-4ef2-9d24-3a28d0cb8b51" providerId="ADAL" clId="{732036B3-D69B-497D-8168-A27DB3C619B4}" dt="2023-02-23T08:13:49.934" v="58" actId="6549"/>
          <ac:spMkLst>
            <pc:docMk/>
            <pc:sldMk cId="0" sldId="263"/>
            <ac:spMk id="8" creationId="{00000000-0000-0000-0000-000000000000}"/>
          </ac:spMkLst>
        </pc:spChg>
        <pc:spChg chg="mod">
          <ac:chgData name="Elaine Ladyman" userId="631ad4eb-e9dd-4ef2-9d24-3a28d0cb8b51" providerId="ADAL" clId="{732036B3-D69B-497D-8168-A27DB3C619B4}" dt="2023-02-23T08:14:55.410" v="60" actId="255"/>
          <ac:spMkLst>
            <pc:docMk/>
            <pc:sldMk cId="0" sldId="263"/>
            <ac:spMk id="15" creationId="{B4E3F3E2-995D-915E-42DE-D0C12C2EE745}"/>
          </ac:spMkLst>
        </pc:spChg>
      </pc:sldChg>
      <pc:sldChg chg="modSp mod">
        <pc:chgData name="Elaine Ladyman" userId="631ad4eb-e9dd-4ef2-9d24-3a28d0cb8b51" providerId="ADAL" clId="{732036B3-D69B-497D-8168-A27DB3C619B4}" dt="2023-02-23T08:16:25.484" v="67" actId="20577"/>
        <pc:sldMkLst>
          <pc:docMk/>
          <pc:sldMk cId="0" sldId="264"/>
        </pc:sldMkLst>
        <pc:spChg chg="mod">
          <ac:chgData name="Elaine Ladyman" userId="631ad4eb-e9dd-4ef2-9d24-3a28d0cb8b51" providerId="ADAL" clId="{732036B3-D69B-497D-8168-A27DB3C619B4}" dt="2023-02-23T08:15:49.024" v="61" actId="20577"/>
          <ac:spMkLst>
            <pc:docMk/>
            <pc:sldMk cId="0" sldId="264"/>
            <ac:spMk id="8" creationId="{44571987-5345-FF7C-6283-DDAF7F4CC5E0}"/>
          </ac:spMkLst>
        </pc:spChg>
        <pc:spChg chg="mod">
          <ac:chgData name="Elaine Ladyman" userId="631ad4eb-e9dd-4ef2-9d24-3a28d0cb8b51" providerId="ADAL" clId="{732036B3-D69B-497D-8168-A27DB3C619B4}" dt="2023-02-23T08:16:25.484" v="67" actId="20577"/>
          <ac:spMkLst>
            <pc:docMk/>
            <pc:sldMk cId="0" sldId="264"/>
            <ac:spMk id="16" creationId="{91C40220-1871-A9E6-2DA3-1D6FB9C3F31D}"/>
          </ac:spMkLst>
        </pc:spChg>
      </pc:sldChg>
      <pc:sldChg chg="modSp mod">
        <pc:chgData name="Elaine Ladyman" userId="631ad4eb-e9dd-4ef2-9d24-3a28d0cb8b51" providerId="ADAL" clId="{732036B3-D69B-497D-8168-A27DB3C619B4}" dt="2023-02-23T08:17:22.460" v="72" actId="20577"/>
        <pc:sldMkLst>
          <pc:docMk/>
          <pc:sldMk cId="0" sldId="265"/>
        </pc:sldMkLst>
        <pc:spChg chg="mod">
          <ac:chgData name="Elaine Ladyman" userId="631ad4eb-e9dd-4ef2-9d24-3a28d0cb8b51" providerId="ADAL" clId="{732036B3-D69B-497D-8168-A27DB3C619B4}" dt="2023-02-23T08:17:22.460" v="72" actId="20577"/>
          <ac:spMkLst>
            <pc:docMk/>
            <pc:sldMk cId="0" sldId="265"/>
            <ac:spMk id="5"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E29CAED-510E-4843-B697-94D48D2654B2}"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en-GB"/>
        </a:p>
      </dgm:t>
    </dgm:pt>
    <dgm:pt modelId="{BA121E00-2B3F-4ADE-B880-77141A33F341}">
      <dgm:prSet custT="1"/>
      <dgm:spPr>
        <a:solidFill>
          <a:srgbClr val="0090D1"/>
        </a:solidFill>
        <a:ln>
          <a:noFill/>
        </a:ln>
      </dgm:spPr>
      <dgm:t>
        <a:bodyPr lIns="36000" rIns="612000"/>
        <a:lstStyle/>
        <a:p>
          <a:pPr algn="r">
            <a:lnSpc>
              <a:spcPct val="150000"/>
            </a:lnSpc>
          </a:pPr>
          <a:r>
            <a:rPr lang="en-GB" sz="1200" dirty="0">
              <a:solidFill>
                <a:srgbClr val="FFFFFF"/>
              </a:solidFill>
              <a:latin typeface="Lato"/>
              <a:cs typeface="Lato"/>
            </a:rPr>
            <a:t>Our leadership team </a:t>
          </a:r>
          <a:r>
            <a:rPr lang="en-GB" sz="1200" spc="-10" dirty="0">
              <a:solidFill>
                <a:srgbClr val="FFFFFF"/>
              </a:solidFill>
              <a:latin typeface="Lato"/>
              <a:cs typeface="Lato"/>
            </a:rPr>
            <a:t>drive </a:t>
          </a:r>
          <a:r>
            <a:rPr lang="en-GB" sz="1200" dirty="0">
              <a:solidFill>
                <a:srgbClr val="FFFFFF"/>
              </a:solidFill>
              <a:latin typeface="Lato"/>
              <a:cs typeface="Lato"/>
            </a:rPr>
            <a:t>our business forward with </a:t>
          </a:r>
          <a:r>
            <a:rPr lang="en-GB" sz="1200" spc="-25" dirty="0">
              <a:solidFill>
                <a:srgbClr val="FFFFFF"/>
              </a:solidFill>
              <a:latin typeface="Lato"/>
              <a:cs typeface="Lato"/>
            </a:rPr>
            <a:t>our </a:t>
          </a:r>
          <a:r>
            <a:rPr lang="en-GB" sz="1200" dirty="0">
              <a:solidFill>
                <a:srgbClr val="FFFFFF"/>
              </a:solidFill>
              <a:latin typeface="Lato"/>
              <a:cs typeface="Lato"/>
            </a:rPr>
            <a:t>shared</a:t>
          </a:r>
          <a:r>
            <a:rPr lang="en-GB" sz="1200" spc="-5" dirty="0">
              <a:solidFill>
                <a:srgbClr val="FFFFFF"/>
              </a:solidFill>
              <a:latin typeface="Lato"/>
              <a:cs typeface="Lato"/>
            </a:rPr>
            <a:t> </a:t>
          </a:r>
          <a:r>
            <a:rPr lang="en-GB" sz="1200" dirty="0">
              <a:solidFill>
                <a:srgbClr val="FFFFFF"/>
              </a:solidFill>
              <a:latin typeface="Lato"/>
              <a:cs typeface="Lato"/>
            </a:rPr>
            <a:t>vision</a:t>
          </a:r>
          <a:r>
            <a:rPr lang="en-GB" sz="1200" spc="-5" dirty="0">
              <a:solidFill>
                <a:srgbClr val="FFFFFF"/>
              </a:solidFill>
              <a:latin typeface="Lato"/>
              <a:cs typeface="Lato"/>
            </a:rPr>
            <a:t> </a:t>
          </a:r>
          <a:r>
            <a:rPr lang="en-GB" sz="1200" dirty="0">
              <a:solidFill>
                <a:srgbClr val="FFFFFF"/>
              </a:solidFill>
              <a:latin typeface="Lato"/>
              <a:cs typeface="Lato"/>
            </a:rPr>
            <a:t>in</a:t>
          </a:r>
          <a:r>
            <a:rPr lang="en-GB" sz="1200" spc="-5" dirty="0">
              <a:solidFill>
                <a:srgbClr val="FFFFFF"/>
              </a:solidFill>
              <a:latin typeface="Lato"/>
              <a:cs typeface="Lato"/>
            </a:rPr>
            <a:t> </a:t>
          </a:r>
          <a:r>
            <a:rPr lang="en-GB" sz="1200" dirty="0">
              <a:solidFill>
                <a:srgbClr val="FFFFFF"/>
              </a:solidFill>
              <a:latin typeface="Lato"/>
              <a:cs typeface="Lato"/>
            </a:rPr>
            <a:t>mind.</a:t>
          </a:r>
          <a:r>
            <a:rPr lang="en-GB" sz="1200" spc="-5" dirty="0">
              <a:solidFill>
                <a:srgbClr val="FFFFFF"/>
              </a:solidFill>
              <a:latin typeface="Lato"/>
              <a:cs typeface="Lato"/>
            </a:rPr>
            <a:t> </a:t>
          </a:r>
          <a:r>
            <a:rPr lang="en-GB" sz="1200" dirty="0">
              <a:solidFill>
                <a:srgbClr val="FFFFFF"/>
              </a:solidFill>
              <a:latin typeface="Lato"/>
              <a:cs typeface="Lato"/>
            </a:rPr>
            <a:t>They </a:t>
          </a:r>
          <a:r>
            <a:rPr lang="en-GB" sz="1200" spc="-25" dirty="0">
              <a:solidFill>
                <a:srgbClr val="FFFFFF"/>
              </a:solidFill>
              <a:latin typeface="Lato"/>
              <a:cs typeface="Lato"/>
            </a:rPr>
            <a:t>are </a:t>
          </a:r>
          <a:r>
            <a:rPr lang="en-GB" sz="1200" dirty="0">
              <a:solidFill>
                <a:srgbClr val="FFFFFF"/>
              </a:solidFill>
              <a:latin typeface="Lato"/>
              <a:cs typeface="Lato"/>
            </a:rPr>
            <a:t>agile, responsive</a:t>
          </a:r>
          <a:r>
            <a:rPr lang="en-GB" sz="1200" spc="-55" dirty="0">
              <a:solidFill>
                <a:srgbClr val="FFFFFF"/>
              </a:solidFill>
              <a:latin typeface="Lato"/>
              <a:cs typeface="Lato"/>
            </a:rPr>
            <a:t> </a:t>
          </a:r>
          <a:r>
            <a:rPr lang="en-GB" sz="1200" dirty="0">
              <a:solidFill>
                <a:srgbClr val="FFFFFF"/>
              </a:solidFill>
              <a:latin typeface="Lato"/>
              <a:cs typeface="Lato"/>
            </a:rPr>
            <a:t>and</a:t>
          </a:r>
          <a:r>
            <a:rPr lang="en-GB" sz="1200" spc="-55" dirty="0">
              <a:solidFill>
                <a:srgbClr val="FFFFFF"/>
              </a:solidFill>
              <a:latin typeface="Lato"/>
              <a:cs typeface="Lato"/>
            </a:rPr>
            <a:t> </a:t>
          </a:r>
          <a:r>
            <a:rPr lang="en-GB" sz="1200" spc="-10" dirty="0">
              <a:solidFill>
                <a:srgbClr val="FFFFFF"/>
              </a:solidFill>
              <a:latin typeface="Lato"/>
              <a:cs typeface="Lato"/>
            </a:rPr>
            <a:t>committed </a:t>
          </a:r>
          <a:r>
            <a:rPr lang="en-GB" sz="1200" dirty="0">
              <a:solidFill>
                <a:srgbClr val="FFFFFF"/>
              </a:solidFill>
              <a:latin typeface="Lato"/>
              <a:cs typeface="Lato"/>
            </a:rPr>
            <a:t>to our clients’ </a:t>
          </a:r>
          <a:r>
            <a:rPr lang="en-GB" sz="1200" spc="-10" dirty="0">
              <a:solidFill>
                <a:srgbClr val="FFFFFF"/>
              </a:solidFill>
              <a:latin typeface="Lato"/>
              <a:cs typeface="Lato"/>
            </a:rPr>
            <a:t>needs.</a:t>
          </a:r>
          <a:endParaRPr lang="en-GB" sz="1200" dirty="0">
            <a:solidFill>
              <a:schemeClr val="bg1"/>
            </a:solidFill>
          </a:endParaRPr>
        </a:p>
      </dgm:t>
    </dgm:pt>
    <dgm:pt modelId="{85A4FAA1-09DF-4498-A800-97E073EC8442}" type="sibTrans" cxnId="{2413A503-5381-4079-B876-B1F212E99E52}">
      <dgm:prSet/>
      <dgm:spPr/>
      <dgm:t>
        <a:bodyPr/>
        <a:lstStyle/>
        <a:p>
          <a:endParaRPr lang="en-GB"/>
        </a:p>
      </dgm:t>
    </dgm:pt>
    <dgm:pt modelId="{5C8902CF-F83E-4B9F-89E4-C8EA5B02A2C9}" type="parTrans" cxnId="{2413A503-5381-4079-B876-B1F212E99E52}">
      <dgm:prSet/>
      <dgm:spPr/>
      <dgm:t>
        <a:bodyPr/>
        <a:lstStyle/>
        <a:p>
          <a:endParaRPr lang="en-GB"/>
        </a:p>
      </dgm:t>
    </dgm:pt>
    <dgm:pt modelId="{68B9F91D-69D7-4B18-B965-24B0989CE2AD}" type="pres">
      <dgm:prSet presAssocID="{9E29CAED-510E-4843-B697-94D48D2654B2}" presName="Name0" presStyleCnt="0">
        <dgm:presLayoutVars>
          <dgm:chMax val="7"/>
          <dgm:dir/>
          <dgm:animLvl val="lvl"/>
          <dgm:resizeHandles val="exact"/>
        </dgm:presLayoutVars>
      </dgm:prSet>
      <dgm:spPr/>
    </dgm:pt>
    <dgm:pt modelId="{9CD02917-6DC6-4335-AD9F-586F499CF71A}" type="pres">
      <dgm:prSet presAssocID="{BA121E00-2B3F-4ADE-B880-77141A33F341}" presName="circle1" presStyleLbl="node1" presStyleIdx="0" presStyleCnt="1" custLinFactNeighborX="-22901" custLinFactNeighborY="-2281"/>
      <dgm:spPr>
        <a:solidFill>
          <a:srgbClr val="0090D1"/>
        </a:solidFill>
        <a:ln>
          <a:noFill/>
        </a:ln>
      </dgm:spPr>
    </dgm:pt>
    <dgm:pt modelId="{40FB048E-31EC-40B4-81B7-C7BA62F9AAF8}" type="pres">
      <dgm:prSet presAssocID="{BA121E00-2B3F-4ADE-B880-77141A33F341}" presName="space" presStyleCnt="0"/>
      <dgm:spPr/>
    </dgm:pt>
    <dgm:pt modelId="{F7D2C4B8-2A33-4AF3-A56D-6585599F26DF}" type="pres">
      <dgm:prSet presAssocID="{BA121E00-2B3F-4ADE-B880-77141A33F341}" presName="rect1" presStyleLbl="alignAcc1" presStyleIdx="0" presStyleCnt="1" custScaleX="142857" custLinFactNeighborY="-4870"/>
      <dgm:spPr/>
    </dgm:pt>
    <dgm:pt modelId="{AF2388FF-F7A7-464E-A78E-B2F5312915BD}" type="pres">
      <dgm:prSet presAssocID="{BA121E00-2B3F-4ADE-B880-77141A33F341}" presName="rect1ParTxNoCh" presStyleLbl="alignAcc1" presStyleIdx="0" presStyleCnt="1">
        <dgm:presLayoutVars>
          <dgm:chMax val="1"/>
          <dgm:bulletEnabled val="1"/>
        </dgm:presLayoutVars>
      </dgm:prSet>
      <dgm:spPr/>
    </dgm:pt>
  </dgm:ptLst>
  <dgm:cxnLst>
    <dgm:cxn modelId="{2413A503-5381-4079-B876-B1F212E99E52}" srcId="{9E29CAED-510E-4843-B697-94D48D2654B2}" destId="{BA121E00-2B3F-4ADE-B880-77141A33F341}" srcOrd="0" destOrd="0" parTransId="{5C8902CF-F83E-4B9F-89E4-C8EA5B02A2C9}" sibTransId="{85A4FAA1-09DF-4498-A800-97E073EC8442}"/>
    <dgm:cxn modelId="{6A9D2653-74F8-47F8-A3BB-70CAE4CAE88C}" type="presOf" srcId="{BA121E00-2B3F-4ADE-B880-77141A33F341}" destId="{AF2388FF-F7A7-464E-A78E-B2F5312915BD}" srcOrd="1" destOrd="0" presId="urn:microsoft.com/office/officeart/2005/8/layout/target3"/>
    <dgm:cxn modelId="{69FE8397-D335-40B6-AC63-03E1BA59AB1E}" type="presOf" srcId="{BA121E00-2B3F-4ADE-B880-77141A33F341}" destId="{F7D2C4B8-2A33-4AF3-A56D-6585599F26DF}" srcOrd="0" destOrd="0" presId="urn:microsoft.com/office/officeart/2005/8/layout/target3"/>
    <dgm:cxn modelId="{AC977EC2-863E-4E65-8CB0-13A9AE285ECC}" type="presOf" srcId="{9E29CAED-510E-4843-B697-94D48D2654B2}" destId="{68B9F91D-69D7-4B18-B965-24B0989CE2AD}" srcOrd="0" destOrd="0" presId="urn:microsoft.com/office/officeart/2005/8/layout/target3"/>
    <dgm:cxn modelId="{91E6AA8C-C4FC-484E-BA1E-41C979B4ABD5}" type="presParOf" srcId="{68B9F91D-69D7-4B18-B965-24B0989CE2AD}" destId="{9CD02917-6DC6-4335-AD9F-586F499CF71A}" srcOrd="0" destOrd="0" presId="urn:microsoft.com/office/officeart/2005/8/layout/target3"/>
    <dgm:cxn modelId="{CBFB4CAC-A158-4583-A98B-CB3297BCD3E1}" type="presParOf" srcId="{68B9F91D-69D7-4B18-B965-24B0989CE2AD}" destId="{40FB048E-31EC-40B4-81B7-C7BA62F9AAF8}" srcOrd="1" destOrd="0" presId="urn:microsoft.com/office/officeart/2005/8/layout/target3"/>
    <dgm:cxn modelId="{8C6EB900-FA29-4BDB-9209-435954B7AF83}" type="presParOf" srcId="{68B9F91D-69D7-4B18-B965-24B0989CE2AD}" destId="{F7D2C4B8-2A33-4AF3-A56D-6585599F26DF}" srcOrd="2" destOrd="0" presId="urn:microsoft.com/office/officeart/2005/8/layout/target3"/>
    <dgm:cxn modelId="{BE99D625-8A39-49FA-8EF1-74FA0166B5C5}" type="presParOf" srcId="{68B9F91D-69D7-4B18-B965-24B0989CE2AD}" destId="{AF2388FF-F7A7-464E-A78E-B2F5312915BD}" srcOrd="3" destOrd="0" presId="urn:microsoft.com/office/officeart/2005/8/layout/target3"/>
  </dgm:cxnLst>
  <dgm:bg/>
  <dgm:whole/>
  <dgm:extLst>
    <a:ext uri="http://schemas.microsoft.com/office/drawing/2008/diagram">
      <dsp:dataModelExt xmlns:dsp="http://schemas.microsoft.com/office/drawing/2008/diagram" relId="rId10"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9E29CAED-510E-4843-B697-94D48D2654B2}"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en-GB"/>
        </a:p>
      </dgm:t>
    </dgm:pt>
    <dgm:pt modelId="{BA121E00-2B3F-4ADE-B880-77141A33F341}">
      <dgm:prSet custT="1"/>
      <dgm:spPr>
        <a:solidFill>
          <a:srgbClr val="0090D1"/>
        </a:solidFill>
        <a:ln>
          <a:noFill/>
        </a:ln>
      </dgm:spPr>
      <dgm:t>
        <a:bodyPr lIns="36000" rIns="612000"/>
        <a:lstStyle/>
        <a:p>
          <a:pPr algn="r">
            <a:lnSpc>
              <a:spcPct val="150000"/>
            </a:lnSpc>
            <a:spcAft>
              <a:spcPts val="1200"/>
            </a:spcAft>
          </a:pPr>
          <a:r>
            <a:rPr lang="en-GB" sz="1200" dirty="0">
              <a:solidFill>
                <a:schemeClr val="bg1"/>
              </a:solidFill>
              <a:effectLst/>
              <a:latin typeface="Lato Light" panose="020F0302020204030203" pitchFamily="34" charset="77"/>
            </a:rPr>
            <a:t>We are confident that our solutions are the most competitive in terms of costs and service excellence but we provide like for like quotes if we’re put to the challenge.</a:t>
          </a:r>
          <a:endParaRPr lang="en-GB" sz="1200" dirty="0">
            <a:solidFill>
              <a:schemeClr val="bg1"/>
            </a:solidFill>
          </a:endParaRPr>
        </a:p>
      </dgm:t>
    </dgm:pt>
    <dgm:pt modelId="{85A4FAA1-09DF-4498-A800-97E073EC8442}" type="sibTrans" cxnId="{2413A503-5381-4079-B876-B1F212E99E52}">
      <dgm:prSet/>
      <dgm:spPr/>
      <dgm:t>
        <a:bodyPr/>
        <a:lstStyle/>
        <a:p>
          <a:endParaRPr lang="en-GB"/>
        </a:p>
      </dgm:t>
    </dgm:pt>
    <dgm:pt modelId="{5C8902CF-F83E-4B9F-89E4-C8EA5B02A2C9}" type="parTrans" cxnId="{2413A503-5381-4079-B876-B1F212E99E52}">
      <dgm:prSet/>
      <dgm:spPr/>
      <dgm:t>
        <a:bodyPr/>
        <a:lstStyle/>
        <a:p>
          <a:endParaRPr lang="en-GB"/>
        </a:p>
      </dgm:t>
    </dgm:pt>
    <dgm:pt modelId="{68B9F91D-69D7-4B18-B965-24B0989CE2AD}" type="pres">
      <dgm:prSet presAssocID="{9E29CAED-510E-4843-B697-94D48D2654B2}" presName="Name0" presStyleCnt="0">
        <dgm:presLayoutVars>
          <dgm:chMax val="7"/>
          <dgm:dir/>
          <dgm:animLvl val="lvl"/>
          <dgm:resizeHandles val="exact"/>
        </dgm:presLayoutVars>
      </dgm:prSet>
      <dgm:spPr/>
    </dgm:pt>
    <dgm:pt modelId="{9CD02917-6DC6-4335-AD9F-586F499CF71A}" type="pres">
      <dgm:prSet presAssocID="{BA121E00-2B3F-4ADE-B880-77141A33F341}" presName="circle1" presStyleLbl="node1" presStyleIdx="0" presStyleCnt="1" custLinFactNeighborX="-22901"/>
      <dgm:spPr>
        <a:solidFill>
          <a:srgbClr val="0090D1"/>
        </a:solidFill>
        <a:ln>
          <a:noFill/>
        </a:ln>
      </dgm:spPr>
    </dgm:pt>
    <dgm:pt modelId="{40FB048E-31EC-40B4-81B7-C7BA62F9AAF8}" type="pres">
      <dgm:prSet presAssocID="{BA121E00-2B3F-4ADE-B880-77141A33F341}" presName="space" presStyleCnt="0"/>
      <dgm:spPr/>
    </dgm:pt>
    <dgm:pt modelId="{F7D2C4B8-2A33-4AF3-A56D-6585599F26DF}" type="pres">
      <dgm:prSet presAssocID="{BA121E00-2B3F-4ADE-B880-77141A33F341}" presName="rect1" presStyleLbl="alignAcc1" presStyleIdx="0" presStyleCnt="1" custScaleX="142857"/>
      <dgm:spPr/>
    </dgm:pt>
    <dgm:pt modelId="{AF2388FF-F7A7-464E-A78E-B2F5312915BD}" type="pres">
      <dgm:prSet presAssocID="{BA121E00-2B3F-4ADE-B880-77141A33F341}" presName="rect1ParTxNoCh" presStyleLbl="alignAcc1" presStyleIdx="0" presStyleCnt="1">
        <dgm:presLayoutVars>
          <dgm:chMax val="1"/>
          <dgm:bulletEnabled val="1"/>
        </dgm:presLayoutVars>
      </dgm:prSet>
      <dgm:spPr/>
    </dgm:pt>
  </dgm:ptLst>
  <dgm:cxnLst>
    <dgm:cxn modelId="{2413A503-5381-4079-B876-B1F212E99E52}" srcId="{9E29CAED-510E-4843-B697-94D48D2654B2}" destId="{BA121E00-2B3F-4ADE-B880-77141A33F341}" srcOrd="0" destOrd="0" parTransId="{5C8902CF-F83E-4B9F-89E4-C8EA5B02A2C9}" sibTransId="{85A4FAA1-09DF-4498-A800-97E073EC8442}"/>
    <dgm:cxn modelId="{6A9D2653-74F8-47F8-A3BB-70CAE4CAE88C}" type="presOf" srcId="{BA121E00-2B3F-4ADE-B880-77141A33F341}" destId="{AF2388FF-F7A7-464E-A78E-B2F5312915BD}" srcOrd="1" destOrd="0" presId="urn:microsoft.com/office/officeart/2005/8/layout/target3"/>
    <dgm:cxn modelId="{69FE8397-D335-40B6-AC63-03E1BA59AB1E}" type="presOf" srcId="{BA121E00-2B3F-4ADE-B880-77141A33F341}" destId="{F7D2C4B8-2A33-4AF3-A56D-6585599F26DF}" srcOrd="0" destOrd="0" presId="urn:microsoft.com/office/officeart/2005/8/layout/target3"/>
    <dgm:cxn modelId="{AC977EC2-863E-4E65-8CB0-13A9AE285ECC}" type="presOf" srcId="{9E29CAED-510E-4843-B697-94D48D2654B2}" destId="{68B9F91D-69D7-4B18-B965-24B0989CE2AD}" srcOrd="0" destOrd="0" presId="urn:microsoft.com/office/officeart/2005/8/layout/target3"/>
    <dgm:cxn modelId="{91E6AA8C-C4FC-484E-BA1E-41C979B4ABD5}" type="presParOf" srcId="{68B9F91D-69D7-4B18-B965-24B0989CE2AD}" destId="{9CD02917-6DC6-4335-AD9F-586F499CF71A}" srcOrd="0" destOrd="0" presId="urn:microsoft.com/office/officeart/2005/8/layout/target3"/>
    <dgm:cxn modelId="{CBFB4CAC-A158-4583-A98B-CB3297BCD3E1}" type="presParOf" srcId="{68B9F91D-69D7-4B18-B965-24B0989CE2AD}" destId="{40FB048E-31EC-40B4-81B7-C7BA62F9AAF8}" srcOrd="1" destOrd="0" presId="urn:microsoft.com/office/officeart/2005/8/layout/target3"/>
    <dgm:cxn modelId="{8C6EB900-FA29-4BDB-9209-435954B7AF83}" type="presParOf" srcId="{68B9F91D-69D7-4B18-B965-24B0989CE2AD}" destId="{F7D2C4B8-2A33-4AF3-A56D-6585599F26DF}" srcOrd="2" destOrd="0" presId="urn:microsoft.com/office/officeart/2005/8/layout/target3"/>
    <dgm:cxn modelId="{BE99D625-8A39-49FA-8EF1-74FA0166B5C5}" type="presParOf" srcId="{68B9F91D-69D7-4B18-B965-24B0989CE2AD}" destId="{AF2388FF-F7A7-464E-A78E-B2F5312915BD}"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D02917-6DC6-4335-AD9F-586F499CF71A}">
      <dsp:nvSpPr>
        <dsp:cNvPr id="0" name=""/>
        <dsp:cNvSpPr/>
      </dsp:nvSpPr>
      <dsp:spPr>
        <a:xfrm>
          <a:off x="-653884" y="1"/>
          <a:ext cx="1847082" cy="1847082"/>
        </a:xfrm>
        <a:prstGeom prst="pie">
          <a:avLst>
            <a:gd name="adj1" fmla="val 5400000"/>
            <a:gd name="adj2" fmla="val 16200000"/>
          </a:avLst>
        </a:prstGeom>
        <a:solidFill>
          <a:srgbClr val="0090D1"/>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7D2C4B8-2A33-4AF3-A56D-6585599F26DF}">
      <dsp:nvSpPr>
        <dsp:cNvPr id="0" name=""/>
        <dsp:cNvSpPr/>
      </dsp:nvSpPr>
      <dsp:spPr>
        <a:xfrm>
          <a:off x="230887" y="0"/>
          <a:ext cx="3078467" cy="1847082"/>
        </a:xfrm>
        <a:prstGeom prst="rect">
          <a:avLst/>
        </a:prstGeom>
        <a:solidFill>
          <a:srgbClr val="0090D1"/>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6000" tIns="45720" rIns="612000" bIns="45720" numCol="1" spcCol="1270" anchor="ctr" anchorCtr="0">
          <a:noAutofit/>
        </a:bodyPr>
        <a:lstStyle/>
        <a:p>
          <a:pPr marL="0" lvl="0" indent="0" algn="r" defTabSz="533400">
            <a:lnSpc>
              <a:spcPct val="150000"/>
            </a:lnSpc>
            <a:spcBef>
              <a:spcPct val="0"/>
            </a:spcBef>
            <a:spcAft>
              <a:spcPct val="35000"/>
            </a:spcAft>
            <a:buNone/>
          </a:pPr>
          <a:r>
            <a:rPr lang="en-GB" sz="1200" kern="1200" dirty="0">
              <a:solidFill>
                <a:srgbClr val="FFFFFF"/>
              </a:solidFill>
              <a:latin typeface="Lato"/>
              <a:cs typeface="Lato"/>
            </a:rPr>
            <a:t>Our leadership team </a:t>
          </a:r>
          <a:r>
            <a:rPr lang="en-GB" sz="1200" kern="1200" spc="-10" dirty="0">
              <a:solidFill>
                <a:srgbClr val="FFFFFF"/>
              </a:solidFill>
              <a:latin typeface="Lato"/>
              <a:cs typeface="Lato"/>
            </a:rPr>
            <a:t>drive </a:t>
          </a:r>
          <a:r>
            <a:rPr lang="en-GB" sz="1200" kern="1200" dirty="0">
              <a:solidFill>
                <a:srgbClr val="FFFFFF"/>
              </a:solidFill>
              <a:latin typeface="Lato"/>
              <a:cs typeface="Lato"/>
            </a:rPr>
            <a:t>our business forward with </a:t>
          </a:r>
          <a:r>
            <a:rPr lang="en-GB" sz="1200" kern="1200" spc="-25" dirty="0">
              <a:solidFill>
                <a:srgbClr val="FFFFFF"/>
              </a:solidFill>
              <a:latin typeface="Lato"/>
              <a:cs typeface="Lato"/>
            </a:rPr>
            <a:t>our </a:t>
          </a:r>
          <a:r>
            <a:rPr lang="en-GB" sz="1200" kern="1200" dirty="0">
              <a:solidFill>
                <a:srgbClr val="FFFFFF"/>
              </a:solidFill>
              <a:latin typeface="Lato"/>
              <a:cs typeface="Lato"/>
            </a:rPr>
            <a:t>shared</a:t>
          </a:r>
          <a:r>
            <a:rPr lang="en-GB" sz="1200" kern="1200" spc="-5" dirty="0">
              <a:solidFill>
                <a:srgbClr val="FFFFFF"/>
              </a:solidFill>
              <a:latin typeface="Lato"/>
              <a:cs typeface="Lato"/>
            </a:rPr>
            <a:t> </a:t>
          </a:r>
          <a:r>
            <a:rPr lang="en-GB" sz="1200" kern="1200" dirty="0">
              <a:solidFill>
                <a:srgbClr val="FFFFFF"/>
              </a:solidFill>
              <a:latin typeface="Lato"/>
              <a:cs typeface="Lato"/>
            </a:rPr>
            <a:t>vision</a:t>
          </a:r>
          <a:r>
            <a:rPr lang="en-GB" sz="1200" kern="1200" spc="-5" dirty="0">
              <a:solidFill>
                <a:srgbClr val="FFFFFF"/>
              </a:solidFill>
              <a:latin typeface="Lato"/>
              <a:cs typeface="Lato"/>
            </a:rPr>
            <a:t> </a:t>
          </a:r>
          <a:r>
            <a:rPr lang="en-GB" sz="1200" kern="1200" dirty="0">
              <a:solidFill>
                <a:srgbClr val="FFFFFF"/>
              </a:solidFill>
              <a:latin typeface="Lato"/>
              <a:cs typeface="Lato"/>
            </a:rPr>
            <a:t>in</a:t>
          </a:r>
          <a:r>
            <a:rPr lang="en-GB" sz="1200" kern="1200" spc="-5" dirty="0">
              <a:solidFill>
                <a:srgbClr val="FFFFFF"/>
              </a:solidFill>
              <a:latin typeface="Lato"/>
              <a:cs typeface="Lato"/>
            </a:rPr>
            <a:t> </a:t>
          </a:r>
          <a:r>
            <a:rPr lang="en-GB" sz="1200" kern="1200" dirty="0">
              <a:solidFill>
                <a:srgbClr val="FFFFFF"/>
              </a:solidFill>
              <a:latin typeface="Lato"/>
              <a:cs typeface="Lato"/>
            </a:rPr>
            <a:t>mind.</a:t>
          </a:r>
          <a:r>
            <a:rPr lang="en-GB" sz="1200" kern="1200" spc="-5" dirty="0">
              <a:solidFill>
                <a:srgbClr val="FFFFFF"/>
              </a:solidFill>
              <a:latin typeface="Lato"/>
              <a:cs typeface="Lato"/>
            </a:rPr>
            <a:t> </a:t>
          </a:r>
          <a:r>
            <a:rPr lang="en-GB" sz="1200" kern="1200" dirty="0">
              <a:solidFill>
                <a:srgbClr val="FFFFFF"/>
              </a:solidFill>
              <a:latin typeface="Lato"/>
              <a:cs typeface="Lato"/>
            </a:rPr>
            <a:t>They </a:t>
          </a:r>
          <a:r>
            <a:rPr lang="en-GB" sz="1200" kern="1200" spc="-25" dirty="0">
              <a:solidFill>
                <a:srgbClr val="FFFFFF"/>
              </a:solidFill>
              <a:latin typeface="Lato"/>
              <a:cs typeface="Lato"/>
            </a:rPr>
            <a:t>are </a:t>
          </a:r>
          <a:r>
            <a:rPr lang="en-GB" sz="1200" kern="1200" dirty="0">
              <a:solidFill>
                <a:srgbClr val="FFFFFF"/>
              </a:solidFill>
              <a:latin typeface="Lato"/>
              <a:cs typeface="Lato"/>
            </a:rPr>
            <a:t>agile, responsive</a:t>
          </a:r>
          <a:r>
            <a:rPr lang="en-GB" sz="1200" kern="1200" spc="-55" dirty="0">
              <a:solidFill>
                <a:srgbClr val="FFFFFF"/>
              </a:solidFill>
              <a:latin typeface="Lato"/>
              <a:cs typeface="Lato"/>
            </a:rPr>
            <a:t> </a:t>
          </a:r>
          <a:r>
            <a:rPr lang="en-GB" sz="1200" kern="1200" dirty="0">
              <a:solidFill>
                <a:srgbClr val="FFFFFF"/>
              </a:solidFill>
              <a:latin typeface="Lato"/>
              <a:cs typeface="Lato"/>
            </a:rPr>
            <a:t>and</a:t>
          </a:r>
          <a:r>
            <a:rPr lang="en-GB" sz="1200" kern="1200" spc="-55" dirty="0">
              <a:solidFill>
                <a:srgbClr val="FFFFFF"/>
              </a:solidFill>
              <a:latin typeface="Lato"/>
              <a:cs typeface="Lato"/>
            </a:rPr>
            <a:t> </a:t>
          </a:r>
          <a:r>
            <a:rPr lang="en-GB" sz="1200" kern="1200" spc="-10" dirty="0">
              <a:solidFill>
                <a:srgbClr val="FFFFFF"/>
              </a:solidFill>
              <a:latin typeface="Lato"/>
              <a:cs typeface="Lato"/>
            </a:rPr>
            <a:t>committed </a:t>
          </a:r>
          <a:r>
            <a:rPr lang="en-GB" sz="1200" kern="1200" dirty="0">
              <a:solidFill>
                <a:srgbClr val="FFFFFF"/>
              </a:solidFill>
              <a:latin typeface="Lato"/>
              <a:cs typeface="Lato"/>
            </a:rPr>
            <a:t>to our clients’ </a:t>
          </a:r>
          <a:r>
            <a:rPr lang="en-GB" sz="1200" kern="1200" spc="-10" dirty="0">
              <a:solidFill>
                <a:srgbClr val="FFFFFF"/>
              </a:solidFill>
              <a:latin typeface="Lato"/>
              <a:cs typeface="Lato"/>
            </a:rPr>
            <a:t>needs.</a:t>
          </a:r>
          <a:endParaRPr lang="en-GB" sz="1200" kern="1200" dirty="0">
            <a:solidFill>
              <a:schemeClr val="bg1"/>
            </a:solidFill>
          </a:endParaRPr>
        </a:p>
      </dsp:txBody>
      <dsp:txXfrm>
        <a:off x="230887" y="0"/>
        <a:ext cx="3078467" cy="184708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D02917-6DC6-4335-AD9F-586F499CF71A}">
      <dsp:nvSpPr>
        <dsp:cNvPr id="0" name=""/>
        <dsp:cNvSpPr/>
      </dsp:nvSpPr>
      <dsp:spPr>
        <a:xfrm>
          <a:off x="-663469" y="465340"/>
          <a:ext cx="1874155" cy="1874155"/>
        </a:xfrm>
        <a:prstGeom prst="pie">
          <a:avLst>
            <a:gd name="adj1" fmla="val 5400000"/>
            <a:gd name="adj2" fmla="val 16200000"/>
          </a:avLst>
        </a:prstGeom>
        <a:solidFill>
          <a:srgbClr val="0090D1"/>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7D2C4B8-2A33-4AF3-A56D-6585599F26DF}">
      <dsp:nvSpPr>
        <dsp:cNvPr id="0" name=""/>
        <dsp:cNvSpPr/>
      </dsp:nvSpPr>
      <dsp:spPr>
        <a:xfrm>
          <a:off x="234271" y="465340"/>
          <a:ext cx="3123589" cy="1874155"/>
        </a:xfrm>
        <a:prstGeom prst="rect">
          <a:avLst/>
        </a:prstGeom>
        <a:solidFill>
          <a:srgbClr val="0090D1"/>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6000" tIns="45720" rIns="612000" bIns="45720" numCol="1" spcCol="1270" anchor="ctr" anchorCtr="0">
          <a:noAutofit/>
        </a:bodyPr>
        <a:lstStyle/>
        <a:p>
          <a:pPr marL="0" lvl="0" indent="0" algn="r" defTabSz="533400">
            <a:lnSpc>
              <a:spcPct val="150000"/>
            </a:lnSpc>
            <a:spcBef>
              <a:spcPct val="0"/>
            </a:spcBef>
            <a:spcAft>
              <a:spcPts val="1200"/>
            </a:spcAft>
            <a:buNone/>
          </a:pPr>
          <a:r>
            <a:rPr lang="en-GB" sz="1200" kern="1200" dirty="0">
              <a:solidFill>
                <a:schemeClr val="bg1"/>
              </a:solidFill>
              <a:effectLst/>
              <a:latin typeface="Lato Light" panose="020F0302020204030203" pitchFamily="34" charset="77"/>
            </a:rPr>
            <a:t>We are confident that our solutions are the most competitive in terms of costs and service excellence but we provide like for like quotes if we’re put to the challenge.</a:t>
          </a:r>
          <a:endParaRPr lang="en-GB" sz="1200" kern="1200" dirty="0">
            <a:solidFill>
              <a:schemeClr val="bg1"/>
            </a:solidFill>
          </a:endParaRPr>
        </a:p>
      </dsp:txBody>
      <dsp:txXfrm>
        <a:off x="234271" y="465340"/>
        <a:ext cx="3123589" cy="1874155"/>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E9DDE4-8C7E-BB43-989C-AE42A0453AC2}" type="datetimeFigureOut">
              <a:rPr lang="en-US" smtClean="0"/>
              <a:t>2/23/2023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7B7C78-6024-7547-A2B9-AEBAC2B1BDCA}" type="slidenum">
              <a:rPr lang="en-US" smtClean="0"/>
              <a:t>‹#›</a:t>
            </a:fld>
            <a:endParaRPr lang="en-US"/>
          </a:p>
        </p:txBody>
      </p:sp>
    </p:spTree>
    <p:extLst>
      <p:ext uri="{BB962C8B-B14F-4D97-AF65-F5344CB8AC3E}">
        <p14:creationId xmlns:p14="http://schemas.microsoft.com/office/powerpoint/2010/main" val="39974489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A5BC456-E3BF-DF45-A166-7EA97F1E19E3}" type="slidenum">
              <a:rPr lang="en-US" smtClean="0"/>
              <a:t>4</a:t>
            </a:fld>
            <a:endParaRPr lang="en-US"/>
          </a:p>
        </p:txBody>
      </p:sp>
    </p:spTree>
    <p:extLst>
      <p:ext uri="{BB962C8B-B14F-4D97-AF65-F5344CB8AC3E}">
        <p14:creationId xmlns:p14="http://schemas.microsoft.com/office/powerpoint/2010/main" val="36104366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_Dark">
    <p:bg>
      <p:bgPr>
        <a:solidFill>
          <a:srgbClr val="1A1E5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C4387-0337-4837-B865-24F302E648D9}"/>
              </a:ext>
            </a:extLst>
          </p:cNvPr>
          <p:cNvSpPr>
            <a:spLocks noGrp="1"/>
          </p:cNvSpPr>
          <p:nvPr>
            <p:ph type="ctrTitle"/>
          </p:nvPr>
        </p:nvSpPr>
        <p:spPr>
          <a:xfrm>
            <a:off x="525365" y="1665288"/>
            <a:ext cx="7637462" cy="2387600"/>
          </a:xfrm>
        </p:spPr>
        <p:txBody>
          <a:bodyPr anchor="b"/>
          <a:lstStyle>
            <a:lvl1pPr algn="l">
              <a:defRPr sz="6000">
                <a:solidFill>
                  <a:srgbClr val="D8841C"/>
                </a:solidFill>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7E9736EF-39F6-43D0-93D8-C288ED91B4D3}"/>
              </a:ext>
            </a:extLst>
          </p:cNvPr>
          <p:cNvSpPr>
            <a:spLocks noGrp="1"/>
          </p:cNvSpPr>
          <p:nvPr>
            <p:ph type="subTitle" idx="1"/>
          </p:nvPr>
        </p:nvSpPr>
        <p:spPr>
          <a:xfrm>
            <a:off x="525365" y="4144963"/>
            <a:ext cx="7637462" cy="1655762"/>
          </a:xfrm>
        </p:spPr>
        <p:txBody>
          <a:bodyPr>
            <a:normAutofit/>
          </a:bodyPr>
          <a:lstStyle>
            <a:lvl1pPr marL="0" indent="0" algn="l">
              <a:buNone/>
              <a:defRPr sz="3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pic>
        <p:nvPicPr>
          <p:cNvPr id="6" name="Picture 5">
            <a:extLst>
              <a:ext uri="{FF2B5EF4-FFF2-40B4-BE49-F238E27FC236}">
                <a16:creationId xmlns:a16="http://schemas.microsoft.com/office/drawing/2014/main" id="{E728A780-39BB-5E52-6F8C-DEC75B96D01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07785" y="504007"/>
            <a:ext cx="1658850" cy="1643770"/>
          </a:xfrm>
          <a:prstGeom prst="rect">
            <a:avLst/>
          </a:prstGeom>
        </p:spPr>
      </p:pic>
    </p:spTree>
    <p:extLst>
      <p:ext uri="{BB962C8B-B14F-4D97-AF65-F5344CB8AC3E}">
        <p14:creationId xmlns:p14="http://schemas.microsoft.com/office/powerpoint/2010/main" val="1376885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30758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A4A42-6509-4B49-95DA-8B5AD6A2B7BE}"/>
              </a:ext>
            </a:extLst>
          </p:cNvPr>
          <p:cNvSpPr>
            <a:spLocks noGrp="1"/>
          </p:cNvSpPr>
          <p:nvPr>
            <p:ph type="title" hasCustomPrompt="1"/>
          </p:nvPr>
        </p:nvSpPr>
        <p:spPr>
          <a:xfrm>
            <a:off x="525365" y="512762"/>
            <a:ext cx="11150697" cy="1152525"/>
          </a:xfrm>
        </p:spPr>
        <p:txBody>
          <a:bodyPr anchor="b"/>
          <a:lstStyle>
            <a:lvl1pPr>
              <a:defRPr sz="3200"/>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D296598F-BA57-4F38-A700-2B1B61650F5D}"/>
              </a:ext>
            </a:extLst>
          </p:cNvPr>
          <p:cNvSpPr>
            <a:spLocks noGrp="1"/>
          </p:cNvSpPr>
          <p:nvPr>
            <p:ph idx="1"/>
          </p:nvPr>
        </p:nvSpPr>
        <p:spPr>
          <a:xfrm>
            <a:off x="5183188" y="1925540"/>
            <a:ext cx="6492874" cy="4275235"/>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a:extLst>
              <a:ext uri="{FF2B5EF4-FFF2-40B4-BE49-F238E27FC236}">
                <a16:creationId xmlns:a16="http://schemas.microsoft.com/office/drawing/2014/main" id="{73DC1AAD-1D0A-4EF3-AFDE-1DF62E6BA68E}"/>
              </a:ext>
            </a:extLst>
          </p:cNvPr>
          <p:cNvSpPr>
            <a:spLocks noGrp="1"/>
          </p:cNvSpPr>
          <p:nvPr>
            <p:ph type="body" sz="half" idx="2"/>
          </p:nvPr>
        </p:nvSpPr>
        <p:spPr>
          <a:xfrm>
            <a:off x="525365" y="1916113"/>
            <a:ext cx="4256087" cy="4284662"/>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B34B45-24E0-43A8-9648-E3D0A39FD57B}"/>
              </a:ext>
            </a:extLst>
          </p:cNvPr>
          <p:cNvSpPr>
            <a:spLocks noGrp="1"/>
          </p:cNvSpPr>
          <p:nvPr>
            <p:ph type="dt" sz="half" idx="10"/>
          </p:nvPr>
        </p:nvSpPr>
        <p:spPr/>
        <p:txBody>
          <a:bodyPr/>
          <a:lstStyle/>
          <a:p>
            <a:fld id="{425437BA-1C26-4221-83E9-49C0C40562D2}" type="datetimeFigureOut">
              <a:rPr lang="en-GB" smtClean="0"/>
              <a:t>23/02/2023</a:t>
            </a:fld>
            <a:endParaRPr lang="en-GB"/>
          </a:p>
        </p:txBody>
      </p:sp>
      <p:sp>
        <p:nvSpPr>
          <p:cNvPr id="6" name="Footer Placeholder 5">
            <a:extLst>
              <a:ext uri="{FF2B5EF4-FFF2-40B4-BE49-F238E27FC236}">
                <a16:creationId xmlns:a16="http://schemas.microsoft.com/office/drawing/2014/main" id="{832A95D2-A4AA-44D9-85D9-4D7D9BD4E91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7B7B926-5A17-434C-B84C-556A68E0F392}"/>
              </a:ext>
            </a:extLst>
          </p:cNvPr>
          <p:cNvSpPr>
            <a:spLocks noGrp="1"/>
          </p:cNvSpPr>
          <p:nvPr>
            <p:ph type="sldNum" sz="quarter" idx="12"/>
          </p:nvPr>
        </p:nvSpPr>
        <p:spPr/>
        <p:txBody>
          <a:bodyPr/>
          <a:lstStyle/>
          <a:p>
            <a:fld id="{2C622782-F268-439C-A693-BFA4A897B0B8}" type="slidenum">
              <a:rPr lang="en-GB" smtClean="0"/>
              <a:t>‹#›</a:t>
            </a:fld>
            <a:endParaRPr lang="en-GB"/>
          </a:p>
        </p:txBody>
      </p:sp>
      <p:pic>
        <p:nvPicPr>
          <p:cNvPr id="9" name="Picture 8">
            <a:extLst>
              <a:ext uri="{FF2B5EF4-FFF2-40B4-BE49-F238E27FC236}">
                <a16:creationId xmlns:a16="http://schemas.microsoft.com/office/drawing/2014/main" id="{7C20AE74-FE3C-6716-9530-33EF784D73B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88786" y="504007"/>
            <a:ext cx="912676" cy="904379"/>
          </a:xfrm>
          <a:prstGeom prst="rect">
            <a:avLst/>
          </a:prstGeom>
        </p:spPr>
      </p:pic>
    </p:spTree>
    <p:extLst>
      <p:ext uri="{BB962C8B-B14F-4D97-AF65-F5344CB8AC3E}">
        <p14:creationId xmlns:p14="http://schemas.microsoft.com/office/powerpoint/2010/main" val="1355765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803B6-743B-4453-9835-2D002CA1ED58}"/>
              </a:ext>
            </a:extLst>
          </p:cNvPr>
          <p:cNvSpPr>
            <a:spLocks noGrp="1"/>
          </p:cNvSpPr>
          <p:nvPr>
            <p:ph type="title" hasCustomPrompt="1"/>
          </p:nvPr>
        </p:nvSpPr>
        <p:spPr>
          <a:xfrm>
            <a:off x="525365" y="512762"/>
            <a:ext cx="11150698" cy="1152525"/>
          </a:xfrm>
        </p:spPr>
        <p:txBody>
          <a:bodyPr anchor="b"/>
          <a:lstStyle>
            <a:lvl1pPr>
              <a:defRPr sz="3200"/>
            </a:lvl1pPr>
          </a:lstStyle>
          <a:p>
            <a:r>
              <a:rPr lang="en-US" dirty="0"/>
              <a:t>CLICK TO EDIT MASTER TITLE STYLE</a:t>
            </a:r>
            <a:endParaRPr lang="en-GB" dirty="0"/>
          </a:p>
        </p:txBody>
      </p:sp>
      <p:sp>
        <p:nvSpPr>
          <p:cNvPr id="3" name="Picture Placeholder 2">
            <a:extLst>
              <a:ext uri="{FF2B5EF4-FFF2-40B4-BE49-F238E27FC236}">
                <a16:creationId xmlns:a16="http://schemas.microsoft.com/office/drawing/2014/main" id="{78AB8003-10F7-4C46-AD61-1C53664B2724}"/>
              </a:ext>
            </a:extLst>
          </p:cNvPr>
          <p:cNvSpPr>
            <a:spLocks noGrp="1"/>
          </p:cNvSpPr>
          <p:nvPr>
            <p:ph type="pic" idx="1"/>
          </p:nvPr>
        </p:nvSpPr>
        <p:spPr>
          <a:xfrm>
            <a:off x="5183187" y="1925539"/>
            <a:ext cx="6483447" cy="427523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B33B4231-262C-4821-A618-88F5404B4516}"/>
              </a:ext>
            </a:extLst>
          </p:cNvPr>
          <p:cNvSpPr>
            <a:spLocks noGrp="1"/>
          </p:cNvSpPr>
          <p:nvPr>
            <p:ph type="body" sz="half" idx="2"/>
          </p:nvPr>
        </p:nvSpPr>
        <p:spPr>
          <a:xfrm>
            <a:off x="525365" y="1925540"/>
            <a:ext cx="4256087" cy="4275235"/>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3351798-7BC2-4A02-A00B-F58BD7860FED}"/>
              </a:ext>
            </a:extLst>
          </p:cNvPr>
          <p:cNvSpPr>
            <a:spLocks noGrp="1"/>
          </p:cNvSpPr>
          <p:nvPr>
            <p:ph type="dt" sz="half" idx="10"/>
          </p:nvPr>
        </p:nvSpPr>
        <p:spPr/>
        <p:txBody>
          <a:bodyPr/>
          <a:lstStyle/>
          <a:p>
            <a:fld id="{425437BA-1C26-4221-83E9-49C0C40562D2}" type="datetimeFigureOut">
              <a:rPr lang="en-GB" smtClean="0"/>
              <a:t>23/02/2023</a:t>
            </a:fld>
            <a:endParaRPr lang="en-GB"/>
          </a:p>
        </p:txBody>
      </p:sp>
      <p:sp>
        <p:nvSpPr>
          <p:cNvPr id="6" name="Footer Placeholder 5">
            <a:extLst>
              <a:ext uri="{FF2B5EF4-FFF2-40B4-BE49-F238E27FC236}">
                <a16:creationId xmlns:a16="http://schemas.microsoft.com/office/drawing/2014/main" id="{161FBDA5-04CC-4584-B5EB-482F4D894C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8DBBF4E-6E5F-428F-87DF-99248311D734}"/>
              </a:ext>
            </a:extLst>
          </p:cNvPr>
          <p:cNvSpPr>
            <a:spLocks noGrp="1"/>
          </p:cNvSpPr>
          <p:nvPr>
            <p:ph type="sldNum" sz="quarter" idx="12"/>
          </p:nvPr>
        </p:nvSpPr>
        <p:spPr/>
        <p:txBody>
          <a:bodyPr/>
          <a:lstStyle/>
          <a:p>
            <a:fld id="{2C622782-F268-439C-A693-BFA4A897B0B8}" type="slidenum">
              <a:rPr lang="en-GB" smtClean="0"/>
              <a:t>‹#›</a:t>
            </a:fld>
            <a:endParaRPr lang="en-GB"/>
          </a:p>
        </p:txBody>
      </p:sp>
      <p:pic>
        <p:nvPicPr>
          <p:cNvPr id="9" name="Picture 8">
            <a:extLst>
              <a:ext uri="{FF2B5EF4-FFF2-40B4-BE49-F238E27FC236}">
                <a16:creationId xmlns:a16="http://schemas.microsoft.com/office/drawing/2014/main" id="{67551090-440E-2B73-B9F8-8F554105638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88786" y="504007"/>
            <a:ext cx="912676" cy="904379"/>
          </a:xfrm>
          <a:prstGeom prst="rect">
            <a:avLst/>
          </a:prstGeom>
        </p:spPr>
      </p:pic>
    </p:spTree>
    <p:extLst>
      <p:ext uri="{BB962C8B-B14F-4D97-AF65-F5344CB8AC3E}">
        <p14:creationId xmlns:p14="http://schemas.microsoft.com/office/powerpoint/2010/main" val="34125648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0" i="0">
                <a:solidFill>
                  <a:schemeClr val="bg1"/>
                </a:solidFill>
                <a:latin typeface="Lato"/>
                <a:cs typeface="Lato"/>
              </a:defRPr>
            </a:lvl1pPr>
          </a:lstStyle>
          <a:p>
            <a:endParaRPr/>
          </a:p>
        </p:txBody>
      </p:sp>
      <p:sp>
        <p:nvSpPr>
          <p:cNvPr id="3" name="Holder 3"/>
          <p:cNvSpPr>
            <a:spLocks noGrp="1"/>
          </p:cNvSpPr>
          <p:nvPr>
            <p:ph type="body" idx="1"/>
          </p:nvPr>
        </p:nvSpPr>
        <p:spPr/>
        <p:txBody>
          <a:bodyPr lIns="0" tIns="0" rIns="0" bIns="0"/>
          <a:lstStyle>
            <a:lvl1pPr>
              <a:defRPr sz="2200" b="1" i="0">
                <a:solidFill>
                  <a:srgbClr val="CC8838"/>
                </a:solidFill>
                <a:latin typeface="Lato"/>
                <a:cs typeface="Lato"/>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2/23/2023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7586509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1_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0" i="0">
                <a:solidFill>
                  <a:schemeClr val="bg1"/>
                </a:solidFill>
                <a:latin typeface="Lato"/>
                <a:cs typeface="Lato"/>
              </a:defRPr>
            </a:lvl1pPr>
          </a:lstStyle>
          <a:p>
            <a:endParaRPr/>
          </a:p>
        </p:txBody>
      </p:sp>
      <p:sp>
        <p:nvSpPr>
          <p:cNvPr id="3" name="Holder 3"/>
          <p:cNvSpPr>
            <a:spLocks noGrp="1"/>
          </p:cNvSpPr>
          <p:nvPr>
            <p:ph sz="half" idx="2"/>
          </p:nvPr>
        </p:nvSpPr>
        <p:spPr>
          <a:xfrm>
            <a:off x="609917" y="1577340"/>
            <a:ext cx="5306282"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82150" y="1577340"/>
            <a:ext cx="5306282"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2/23/2023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670250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_Ligh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C4387-0337-4837-B865-24F302E648D9}"/>
              </a:ext>
            </a:extLst>
          </p:cNvPr>
          <p:cNvSpPr>
            <a:spLocks noGrp="1"/>
          </p:cNvSpPr>
          <p:nvPr>
            <p:ph type="ctrTitle"/>
          </p:nvPr>
        </p:nvSpPr>
        <p:spPr>
          <a:xfrm>
            <a:off x="525365" y="1645853"/>
            <a:ext cx="7637462" cy="1818455"/>
          </a:xfrm>
        </p:spPr>
        <p:txBody>
          <a:bodyPr anchor="b"/>
          <a:lstStyle>
            <a:lvl1pPr algn="l">
              <a:defRPr sz="6000">
                <a:solidFill>
                  <a:srgbClr val="D8841C"/>
                </a:solidFill>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7E9736EF-39F6-43D0-93D8-C288ED91B4D3}"/>
              </a:ext>
            </a:extLst>
          </p:cNvPr>
          <p:cNvSpPr>
            <a:spLocks noGrp="1"/>
          </p:cNvSpPr>
          <p:nvPr>
            <p:ph type="subTitle" idx="1"/>
          </p:nvPr>
        </p:nvSpPr>
        <p:spPr>
          <a:xfrm>
            <a:off x="525365" y="3556384"/>
            <a:ext cx="7637462" cy="1655762"/>
          </a:xfrm>
        </p:spPr>
        <p:txBody>
          <a:bodyPr>
            <a:normAutofit/>
          </a:bodyPr>
          <a:lstStyle>
            <a:lvl1pPr marL="0" indent="0" algn="l">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22" name="Rectangle 21">
            <a:extLst>
              <a:ext uri="{FF2B5EF4-FFF2-40B4-BE49-F238E27FC236}">
                <a16:creationId xmlns:a16="http://schemas.microsoft.com/office/drawing/2014/main" id="{9C86BD60-A928-4879-8F07-59BFDC8C44DD}"/>
              </a:ext>
            </a:extLst>
          </p:cNvPr>
          <p:cNvSpPr/>
          <p:nvPr userDrawn="1"/>
        </p:nvSpPr>
        <p:spPr>
          <a:xfrm>
            <a:off x="0" y="0"/>
            <a:ext cx="12192000" cy="133221"/>
          </a:xfrm>
          <a:prstGeom prst="rect">
            <a:avLst/>
          </a:prstGeom>
          <a:solidFill>
            <a:srgbClr val="D884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73DD9255-5A91-9317-C12E-E0F3A77595E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88786" y="504007"/>
            <a:ext cx="912676" cy="904379"/>
          </a:xfrm>
          <a:prstGeom prst="rect">
            <a:avLst/>
          </a:prstGeom>
        </p:spPr>
      </p:pic>
    </p:spTree>
    <p:extLst>
      <p:ext uri="{BB962C8B-B14F-4D97-AF65-F5344CB8AC3E}">
        <p14:creationId xmlns:p14="http://schemas.microsoft.com/office/powerpoint/2010/main" val="3212130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Slide_Dark">
    <p:bg>
      <p:bgPr>
        <a:solidFill>
          <a:schemeClr val="tx2"/>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01C1BA4E-8B46-8E55-4D56-E736D22F82DC}"/>
              </a:ext>
            </a:extLst>
          </p:cNvPr>
          <p:cNvSpPr>
            <a:spLocks noGrp="1"/>
          </p:cNvSpPr>
          <p:nvPr>
            <p:ph type="ctrTitle"/>
          </p:nvPr>
        </p:nvSpPr>
        <p:spPr>
          <a:xfrm>
            <a:off x="525365" y="1645853"/>
            <a:ext cx="7637462" cy="1818455"/>
          </a:xfrm>
        </p:spPr>
        <p:txBody>
          <a:bodyPr anchor="b">
            <a:normAutofit/>
          </a:bodyPr>
          <a:lstStyle>
            <a:lvl1pPr algn="l">
              <a:defRPr sz="4800" b="0">
                <a:solidFill>
                  <a:srgbClr val="D8841C"/>
                </a:solidFill>
              </a:defRPr>
            </a:lvl1pPr>
          </a:lstStyle>
          <a:p>
            <a:r>
              <a:rPr lang="en-US" dirty="0"/>
              <a:t>Click to edit Master title style</a:t>
            </a:r>
            <a:endParaRPr lang="en-GB" dirty="0"/>
          </a:p>
        </p:txBody>
      </p:sp>
      <p:sp>
        <p:nvSpPr>
          <p:cNvPr id="6" name="Subtitle 2">
            <a:extLst>
              <a:ext uri="{FF2B5EF4-FFF2-40B4-BE49-F238E27FC236}">
                <a16:creationId xmlns:a16="http://schemas.microsoft.com/office/drawing/2014/main" id="{A3247093-EBF1-BE90-B2DA-D5B36EE1F814}"/>
              </a:ext>
            </a:extLst>
          </p:cNvPr>
          <p:cNvSpPr>
            <a:spLocks noGrp="1"/>
          </p:cNvSpPr>
          <p:nvPr>
            <p:ph type="subTitle" idx="1"/>
          </p:nvPr>
        </p:nvSpPr>
        <p:spPr>
          <a:xfrm>
            <a:off x="525365" y="3556384"/>
            <a:ext cx="7637462" cy="1655762"/>
          </a:xfrm>
        </p:spPr>
        <p:txBody>
          <a:bodyPr>
            <a:normAutofit/>
          </a:bodyPr>
          <a:lstStyle>
            <a:lvl1pPr marL="0" indent="0" algn="l">
              <a:buNone/>
              <a:defRPr sz="3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pic>
        <p:nvPicPr>
          <p:cNvPr id="7" name="Picture 6">
            <a:extLst>
              <a:ext uri="{FF2B5EF4-FFF2-40B4-BE49-F238E27FC236}">
                <a16:creationId xmlns:a16="http://schemas.microsoft.com/office/drawing/2014/main" id="{5C00622D-090B-D900-A7EC-E25EE2212B4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88786" y="504007"/>
            <a:ext cx="912676" cy="904379"/>
          </a:xfrm>
          <a:prstGeom prst="rect">
            <a:avLst/>
          </a:prstGeom>
        </p:spPr>
      </p:pic>
    </p:spTree>
    <p:extLst>
      <p:ext uri="{BB962C8B-B14F-4D97-AF65-F5344CB8AC3E}">
        <p14:creationId xmlns:p14="http://schemas.microsoft.com/office/powerpoint/2010/main" val="2401872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Divider Slide_Ligh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71589-31BF-44A7-9715-474FE1FB511D}"/>
              </a:ext>
            </a:extLst>
          </p:cNvPr>
          <p:cNvSpPr>
            <a:spLocks noGrp="1"/>
          </p:cNvSpPr>
          <p:nvPr>
            <p:ph type="title"/>
          </p:nvPr>
        </p:nvSpPr>
        <p:spPr>
          <a:xfrm>
            <a:off x="515937" y="489744"/>
            <a:ext cx="11160125" cy="2852737"/>
          </a:xfrm>
        </p:spPr>
        <p:txBody>
          <a:bodyPr anchor="b">
            <a:normAutofit/>
          </a:bodyPr>
          <a:lstStyle>
            <a:lvl1pPr>
              <a:defRPr sz="4800"/>
            </a:lvl1p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FD8F2E12-8EA4-4375-8559-C44004BA5831}"/>
              </a:ext>
            </a:extLst>
          </p:cNvPr>
          <p:cNvSpPr>
            <a:spLocks noGrp="1"/>
          </p:cNvSpPr>
          <p:nvPr>
            <p:ph type="body" idx="1"/>
          </p:nvPr>
        </p:nvSpPr>
        <p:spPr>
          <a:xfrm>
            <a:off x="515937" y="3515520"/>
            <a:ext cx="11160125" cy="1354136"/>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854947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bg1"/>
        </a:solidFill>
        <a:effectLst/>
      </p:bgPr>
    </p:bg>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A6D1756-2D85-4B08-8C7B-31F6CECA5BC1}"/>
              </a:ext>
            </a:extLst>
          </p:cNvPr>
          <p:cNvSpPr>
            <a:spLocks noGrp="1"/>
          </p:cNvSpPr>
          <p:nvPr>
            <p:ph type="dt" sz="half" idx="10"/>
          </p:nvPr>
        </p:nvSpPr>
        <p:spPr/>
        <p:txBody>
          <a:bodyPr/>
          <a:lstStyle/>
          <a:p>
            <a:fld id="{425437BA-1C26-4221-83E9-49C0C40562D2}" type="datetimeFigureOut">
              <a:rPr lang="en-GB" smtClean="0"/>
              <a:t>23/02/2023</a:t>
            </a:fld>
            <a:endParaRPr lang="en-GB"/>
          </a:p>
        </p:txBody>
      </p:sp>
      <p:sp>
        <p:nvSpPr>
          <p:cNvPr id="5" name="Footer Placeholder 4">
            <a:extLst>
              <a:ext uri="{FF2B5EF4-FFF2-40B4-BE49-F238E27FC236}">
                <a16:creationId xmlns:a16="http://schemas.microsoft.com/office/drawing/2014/main" id="{DE4763BD-A708-47F2-B514-615EC1C756D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DBBEA58-6915-44B3-9820-882E3EF6284A}"/>
              </a:ext>
            </a:extLst>
          </p:cNvPr>
          <p:cNvSpPr>
            <a:spLocks noGrp="1"/>
          </p:cNvSpPr>
          <p:nvPr>
            <p:ph type="sldNum" sz="quarter" idx="12"/>
          </p:nvPr>
        </p:nvSpPr>
        <p:spPr/>
        <p:txBody>
          <a:bodyPr/>
          <a:lstStyle/>
          <a:p>
            <a:fld id="{2C622782-F268-439C-A693-BFA4A897B0B8}" type="slidenum">
              <a:rPr lang="en-GB" smtClean="0"/>
              <a:t>‹#›</a:t>
            </a:fld>
            <a:endParaRPr lang="en-GB"/>
          </a:p>
        </p:txBody>
      </p:sp>
      <p:pic>
        <p:nvPicPr>
          <p:cNvPr id="7" name="Picture 6">
            <a:extLst>
              <a:ext uri="{FF2B5EF4-FFF2-40B4-BE49-F238E27FC236}">
                <a16:creationId xmlns:a16="http://schemas.microsoft.com/office/drawing/2014/main" id="{49C9CF02-B4BB-4388-2491-DFADC40D03E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88786" y="504007"/>
            <a:ext cx="912676" cy="904379"/>
          </a:xfrm>
          <a:prstGeom prst="rect">
            <a:avLst/>
          </a:prstGeom>
        </p:spPr>
      </p:pic>
      <p:sp>
        <p:nvSpPr>
          <p:cNvPr id="8" name="Title 1">
            <a:extLst>
              <a:ext uri="{FF2B5EF4-FFF2-40B4-BE49-F238E27FC236}">
                <a16:creationId xmlns:a16="http://schemas.microsoft.com/office/drawing/2014/main" id="{CF4109BE-59F2-8518-0CB5-150640755BCD}"/>
              </a:ext>
            </a:extLst>
          </p:cNvPr>
          <p:cNvSpPr>
            <a:spLocks noGrp="1"/>
          </p:cNvSpPr>
          <p:nvPr>
            <p:ph type="title"/>
          </p:nvPr>
        </p:nvSpPr>
        <p:spPr>
          <a:xfrm>
            <a:off x="515937" y="1665288"/>
            <a:ext cx="11160125" cy="823913"/>
          </a:xfrm>
        </p:spPr>
        <p:txBody>
          <a:bodyPr anchor="b">
            <a:normAutofit/>
          </a:bodyPr>
          <a:lstStyle>
            <a:lvl1pPr>
              <a:defRPr sz="4800"/>
            </a:lvl1pPr>
          </a:lstStyle>
          <a:p>
            <a:r>
              <a:rPr lang="en-US" dirty="0"/>
              <a:t>Click to edit Master title style</a:t>
            </a:r>
            <a:endParaRPr lang="en-GB" dirty="0"/>
          </a:p>
        </p:txBody>
      </p:sp>
      <p:sp>
        <p:nvSpPr>
          <p:cNvPr id="9" name="Text Placeholder 2">
            <a:extLst>
              <a:ext uri="{FF2B5EF4-FFF2-40B4-BE49-F238E27FC236}">
                <a16:creationId xmlns:a16="http://schemas.microsoft.com/office/drawing/2014/main" id="{1289EDF3-14A1-DB1F-220B-182BEDFD0580}"/>
              </a:ext>
            </a:extLst>
          </p:cNvPr>
          <p:cNvSpPr>
            <a:spLocks noGrp="1"/>
          </p:cNvSpPr>
          <p:nvPr>
            <p:ph type="body" idx="13"/>
          </p:nvPr>
        </p:nvSpPr>
        <p:spPr>
          <a:xfrm>
            <a:off x="515937" y="2662240"/>
            <a:ext cx="11160125" cy="1354136"/>
          </a:xfrm>
        </p:spPr>
        <p:txBody>
          <a:bodyPr/>
          <a:lstStyle>
            <a:lvl1pPr marL="0" indent="0">
              <a:buNone/>
              <a:defRPr sz="2400">
                <a:solidFill>
                  <a:srgbClr val="1A1E51"/>
                </a:solidFill>
              </a:defRPr>
            </a:lvl1pPr>
            <a:lvl2pPr marL="457200" indent="0">
              <a:buNone/>
              <a:defRPr sz="2000">
                <a:solidFill>
                  <a:srgbClr val="1A1E51"/>
                </a:solidFill>
              </a:defRPr>
            </a:lvl2pPr>
            <a:lvl3pPr marL="914400" indent="0">
              <a:buNone/>
              <a:defRPr sz="1800">
                <a:solidFill>
                  <a:srgbClr val="1A1E51"/>
                </a:solidFill>
              </a:defRPr>
            </a:lvl3pPr>
            <a:lvl4pPr marL="1371600" indent="0">
              <a:buNone/>
              <a:defRPr sz="1600">
                <a:solidFill>
                  <a:srgbClr val="1A1E51"/>
                </a:solidFill>
              </a:defRPr>
            </a:lvl4pPr>
            <a:lvl5pPr marL="1828800" indent="0">
              <a:buNone/>
              <a:defRPr sz="1600">
                <a:solidFill>
                  <a:srgbClr val="1A1E51"/>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564449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FA03C-4908-4ACD-8F7A-C58E3CF09923}"/>
              </a:ext>
            </a:extLst>
          </p:cNvPr>
          <p:cNvSpPr>
            <a:spLocks noGrp="1"/>
          </p:cNvSpPr>
          <p:nvPr>
            <p:ph type="title" hasCustomPrompt="1"/>
          </p:nvPr>
        </p:nvSpPr>
        <p:spPr/>
        <p:txBody>
          <a:body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42B259CD-3C22-4E00-AC33-607F14B37AE6}"/>
              </a:ext>
            </a:extLst>
          </p:cNvPr>
          <p:cNvSpPr>
            <a:spLocks noGrp="1"/>
          </p:cNvSpPr>
          <p:nvPr>
            <p:ph sz="half" idx="1"/>
          </p:nvPr>
        </p:nvSpPr>
        <p:spPr>
          <a:xfrm>
            <a:off x="525364" y="1916113"/>
            <a:ext cx="5503863" cy="4260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7DE4E9DB-3175-4B53-9289-40029B6EC0A5}"/>
              </a:ext>
            </a:extLst>
          </p:cNvPr>
          <p:cNvSpPr>
            <a:spLocks noGrp="1"/>
          </p:cNvSpPr>
          <p:nvPr>
            <p:ph sz="half" idx="2"/>
          </p:nvPr>
        </p:nvSpPr>
        <p:spPr>
          <a:xfrm>
            <a:off x="6172199" y="1916113"/>
            <a:ext cx="5503863" cy="4260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Date Placeholder 4">
            <a:extLst>
              <a:ext uri="{FF2B5EF4-FFF2-40B4-BE49-F238E27FC236}">
                <a16:creationId xmlns:a16="http://schemas.microsoft.com/office/drawing/2014/main" id="{BA1D8ED2-2B72-4761-9431-C300D0408ECD}"/>
              </a:ext>
            </a:extLst>
          </p:cNvPr>
          <p:cNvSpPr>
            <a:spLocks noGrp="1"/>
          </p:cNvSpPr>
          <p:nvPr>
            <p:ph type="dt" sz="half" idx="10"/>
          </p:nvPr>
        </p:nvSpPr>
        <p:spPr/>
        <p:txBody>
          <a:bodyPr/>
          <a:lstStyle/>
          <a:p>
            <a:fld id="{425437BA-1C26-4221-83E9-49C0C40562D2}" type="datetimeFigureOut">
              <a:rPr lang="en-GB" smtClean="0"/>
              <a:t>23/02/2023</a:t>
            </a:fld>
            <a:endParaRPr lang="en-GB"/>
          </a:p>
        </p:txBody>
      </p:sp>
      <p:sp>
        <p:nvSpPr>
          <p:cNvPr id="6" name="Footer Placeholder 5">
            <a:extLst>
              <a:ext uri="{FF2B5EF4-FFF2-40B4-BE49-F238E27FC236}">
                <a16:creationId xmlns:a16="http://schemas.microsoft.com/office/drawing/2014/main" id="{9710838C-A0AC-4ED0-BB40-E217CDF2EBA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500F15B-1820-40AA-BF31-75C02407ED55}"/>
              </a:ext>
            </a:extLst>
          </p:cNvPr>
          <p:cNvSpPr>
            <a:spLocks noGrp="1"/>
          </p:cNvSpPr>
          <p:nvPr>
            <p:ph type="sldNum" sz="quarter" idx="12"/>
          </p:nvPr>
        </p:nvSpPr>
        <p:spPr/>
        <p:txBody>
          <a:bodyPr/>
          <a:lstStyle/>
          <a:p>
            <a:fld id="{2C622782-F268-439C-A693-BFA4A897B0B8}" type="slidenum">
              <a:rPr lang="en-GB" smtClean="0"/>
              <a:t>‹#›</a:t>
            </a:fld>
            <a:endParaRPr lang="en-GB"/>
          </a:p>
        </p:txBody>
      </p:sp>
      <p:pic>
        <p:nvPicPr>
          <p:cNvPr id="8" name="Picture 7">
            <a:extLst>
              <a:ext uri="{FF2B5EF4-FFF2-40B4-BE49-F238E27FC236}">
                <a16:creationId xmlns:a16="http://schemas.microsoft.com/office/drawing/2014/main" id="{1CAF5D34-56C6-C52A-2E33-F2C152254E9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88786" y="504007"/>
            <a:ext cx="912676" cy="904379"/>
          </a:xfrm>
          <a:prstGeom prst="rect">
            <a:avLst/>
          </a:prstGeom>
        </p:spPr>
      </p:pic>
    </p:spTree>
    <p:extLst>
      <p:ext uri="{BB962C8B-B14F-4D97-AF65-F5344CB8AC3E}">
        <p14:creationId xmlns:p14="http://schemas.microsoft.com/office/powerpoint/2010/main" val="1204572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_Tw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39868-E92A-4365-8492-30C5E38D9115}"/>
              </a:ext>
            </a:extLst>
          </p:cNvPr>
          <p:cNvSpPr>
            <a:spLocks noGrp="1"/>
          </p:cNvSpPr>
          <p:nvPr>
            <p:ph type="title" hasCustomPrompt="1"/>
          </p:nvPr>
        </p:nvSpPr>
        <p:spPr>
          <a:xfrm>
            <a:off x="525365" y="512763"/>
            <a:ext cx="11150697" cy="1152525"/>
          </a:xfrm>
        </p:spPr>
        <p:txBody>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7AE09B7F-E90D-4D7C-AD6D-EF7C2018C3D8}"/>
              </a:ext>
            </a:extLst>
          </p:cNvPr>
          <p:cNvSpPr>
            <a:spLocks noGrp="1"/>
          </p:cNvSpPr>
          <p:nvPr>
            <p:ph type="body" idx="1"/>
          </p:nvPr>
        </p:nvSpPr>
        <p:spPr>
          <a:xfrm>
            <a:off x="525364" y="1916112"/>
            <a:ext cx="5400000" cy="591417"/>
          </a:xfrm>
        </p:spPr>
        <p:txBody>
          <a:bodyPr anchor="b">
            <a:normAutofit/>
          </a:bodyPr>
          <a:lstStyle>
            <a:lvl1pPr marL="0" indent="0">
              <a:buNone/>
              <a:defRPr sz="22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FED8833-0723-466A-A367-310F89EB1FF5}"/>
              </a:ext>
            </a:extLst>
          </p:cNvPr>
          <p:cNvSpPr>
            <a:spLocks noGrp="1"/>
          </p:cNvSpPr>
          <p:nvPr>
            <p:ph sz="half" idx="2"/>
          </p:nvPr>
        </p:nvSpPr>
        <p:spPr>
          <a:xfrm>
            <a:off x="525364" y="2658359"/>
            <a:ext cx="5400000" cy="3531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a:extLst>
              <a:ext uri="{FF2B5EF4-FFF2-40B4-BE49-F238E27FC236}">
                <a16:creationId xmlns:a16="http://schemas.microsoft.com/office/drawing/2014/main" id="{AA2A15DE-AC69-4BE2-B519-51D4F73D8919}"/>
              </a:ext>
            </a:extLst>
          </p:cNvPr>
          <p:cNvSpPr>
            <a:spLocks noGrp="1"/>
          </p:cNvSpPr>
          <p:nvPr>
            <p:ph type="body" sz="quarter" idx="3"/>
          </p:nvPr>
        </p:nvSpPr>
        <p:spPr>
          <a:xfrm>
            <a:off x="6276063" y="1916112"/>
            <a:ext cx="5400000" cy="591417"/>
          </a:xfrm>
        </p:spPr>
        <p:txBody>
          <a:bodyPr anchor="b">
            <a:normAutofit/>
          </a:bodyPr>
          <a:lstStyle>
            <a:lvl1pPr marL="0" indent="0">
              <a:buNone/>
              <a:defRPr sz="22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FFED755-CA42-4010-BCEE-86F9F4FFCB95}"/>
              </a:ext>
            </a:extLst>
          </p:cNvPr>
          <p:cNvSpPr>
            <a:spLocks noGrp="1"/>
          </p:cNvSpPr>
          <p:nvPr>
            <p:ph sz="quarter" idx="4"/>
          </p:nvPr>
        </p:nvSpPr>
        <p:spPr>
          <a:xfrm>
            <a:off x="6276063" y="2658359"/>
            <a:ext cx="5400000" cy="3531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Date Placeholder 6">
            <a:extLst>
              <a:ext uri="{FF2B5EF4-FFF2-40B4-BE49-F238E27FC236}">
                <a16:creationId xmlns:a16="http://schemas.microsoft.com/office/drawing/2014/main" id="{477E6B7F-FAC5-48C3-8DAB-FBFEEC802072}"/>
              </a:ext>
            </a:extLst>
          </p:cNvPr>
          <p:cNvSpPr>
            <a:spLocks noGrp="1"/>
          </p:cNvSpPr>
          <p:nvPr>
            <p:ph type="dt" sz="half" idx="10"/>
          </p:nvPr>
        </p:nvSpPr>
        <p:spPr/>
        <p:txBody>
          <a:bodyPr/>
          <a:lstStyle/>
          <a:p>
            <a:fld id="{425437BA-1C26-4221-83E9-49C0C40562D2}" type="datetimeFigureOut">
              <a:rPr lang="en-GB" smtClean="0"/>
              <a:t>23/02/2023</a:t>
            </a:fld>
            <a:endParaRPr lang="en-GB"/>
          </a:p>
        </p:txBody>
      </p:sp>
      <p:sp>
        <p:nvSpPr>
          <p:cNvPr id="8" name="Footer Placeholder 7">
            <a:extLst>
              <a:ext uri="{FF2B5EF4-FFF2-40B4-BE49-F238E27FC236}">
                <a16:creationId xmlns:a16="http://schemas.microsoft.com/office/drawing/2014/main" id="{E9C4FB3B-C738-4137-8878-31419B9774D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C140D64-95E2-4CB6-8088-0AB2179B8A65}"/>
              </a:ext>
            </a:extLst>
          </p:cNvPr>
          <p:cNvSpPr>
            <a:spLocks noGrp="1"/>
          </p:cNvSpPr>
          <p:nvPr>
            <p:ph type="sldNum" sz="quarter" idx="12"/>
          </p:nvPr>
        </p:nvSpPr>
        <p:spPr/>
        <p:txBody>
          <a:bodyPr/>
          <a:lstStyle/>
          <a:p>
            <a:fld id="{2C622782-F268-439C-A693-BFA4A897B0B8}" type="slidenum">
              <a:rPr lang="en-GB" smtClean="0"/>
              <a:t>‹#›</a:t>
            </a:fld>
            <a:endParaRPr lang="en-GB"/>
          </a:p>
        </p:txBody>
      </p:sp>
      <p:pic>
        <p:nvPicPr>
          <p:cNvPr id="10" name="Picture 9">
            <a:extLst>
              <a:ext uri="{FF2B5EF4-FFF2-40B4-BE49-F238E27FC236}">
                <a16:creationId xmlns:a16="http://schemas.microsoft.com/office/drawing/2014/main" id="{A52BFF85-BB38-F137-7B9B-3DE441E8163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88786" y="504007"/>
            <a:ext cx="912676" cy="904379"/>
          </a:xfrm>
          <a:prstGeom prst="rect">
            <a:avLst/>
          </a:prstGeom>
        </p:spPr>
      </p:pic>
    </p:spTree>
    <p:extLst>
      <p:ext uri="{BB962C8B-B14F-4D97-AF65-F5344CB8AC3E}">
        <p14:creationId xmlns:p14="http://schemas.microsoft.com/office/powerpoint/2010/main" val="2703057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_Thre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39868-E92A-4365-8492-30C5E38D9115}"/>
              </a:ext>
            </a:extLst>
          </p:cNvPr>
          <p:cNvSpPr>
            <a:spLocks noGrp="1"/>
          </p:cNvSpPr>
          <p:nvPr>
            <p:ph type="title" hasCustomPrompt="1"/>
          </p:nvPr>
        </p:nvSpPr>
        <p:spPr>
          <a:xfrm>
            <a:off x="525364" y="512762"/>
            <a:ext cx="11150698" cy="1152525"/>
          </a:xfrm>
        </p:spPr>
        <p:txBody>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7AE09B7F-E90D-4D7C-AD6D-EF7C2018C3D8}"/>
              </a:ext>
            </a:extLst>
          </p:cNvPr>
          <p:cNvSpPr>
            <a:spLocks noGrp="1"/>
          </p:cNvSpPr>
          <p:nvPr>
            <p:ph type="body" idx="1" hasCustomPrompt="1"/>
          </p:nvPr>
        </p:nvSpPr>
        <p:spPr>
          <a:xfrm>
            <a:off x="525364" y="1916112"/>
            <a:ext cx="3456000" cy="591417"/>
          </a:xfrm>
        </p:spPr>
        <p:txBody>
          <a:bodyPr anchor="b">
            <a:noAutofit/>
          </a:bodyPr>
          <a:lstStyle>
            <a:lvl1pPr marL="0" indent="0">
              <a:buNone/>
              <a:defRPr sz="22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DFED8833-0723-466A-A367-310F89EB1FF5}"/>
              </a:ext>
            </a:extLst>
          </p:cNvPr>
          <p:cNvSpPr>
            <a:spLocks noGrp="1"/>
          </p:cNvSpPr>
          <p:nvPr>
            <p:ph sz="half" idx="2"/>
          </p:nvPr>
        </p:nvSpPr>
        <p:spPr>
          <a:xfrm>
            <a:off x="525364" y="2658359"/>
            <a:ext cx="3456000" cy="3531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a:extLst>
              <a:ext uri="{FF2B5EF4-FFF2-40B4-BE49-F238E27FC236}">
                <a16:creationId xmlns:a16="http://schemas.microsoft.com/office/drawing/2014/main" id="{AA2A15DE-AC69-4BE2-B519-51D4F73D8919}"/>
              </a:ext>
            </a:extLst>
          </p:cNvPr>
          <p:cNvSpPr>
            <a:spLocks noGrp="1"/>
          </p:cNvSpPr>
          <p:nvPr>
            <p:ph type="body" sz="quarter" idx="3" hasCustomPrompt="1"/>
          </p:nvPr>
        </p:nvSpPr>
        <p:spPr>
          <a:xfrm>
            <a:off x="4372713" y="1916112"/>
            <a:ext cx="3456000" cy="591417"/>
          </a:xfrm>
        </p:spPr>
        <p:txBody>
          <a:bodyPr anchor="b">
            <a:noAutofit/>
          </a:bodyPr>
          <a:lstStyle>
            <a:lvl1pPr marL="0" indent="0">
              <a:buNone/>
              <a:defRPr sz="22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7FFED755-CA42-4010-BCEE-86F9F4FFCB95}"/>
              </a:ext>
            </a:extLst>
          </p:cNvPr>
          <p:cNvSpPr>
            <a:spLocks noGrp="1"/>
          </p:cNvSpPr>
          <p:nvPr>
            <p:ph sz="quarter" idx="4"/>
          </p:nvPr>
        </p:nvSpPr>
        <p:spPr>
          <a:xfrm>
            <a:off x="4372713" y="2658359"/>
            <a:ext cx="3456000" cy="3531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Date Placeholder 6">
            <a:extLst>
              <a:ext uri="{FF2B5EF4-FFF2-40B4-BE49-F238E27FC236}">
                <a16:creationId xmlns:a16="http://schemas.microsoft.com/office/drawing/2014/main" id="{477E6B7F-FAC5-48C3-8DAB-FBFEEC802072}"/>
              </a:ext>
            </a:extLst>
          </p:cNvPr>
          <p:cNvSpPr>
            <a:spLocks noGrp="1"/>
          </p:cNvSpPr>
          <p:nvPr>
            <p:ph type="dt" sz="half" idx="10"/>
          </p:nvPr>
        </p:nvSpPr>
        <p:spPr/>
        <p:txBody>
          <a:bodyPr/>
          <a:lstStyle/>
          <a:p>
            <a:fld id="{425437BA-1C26-4221-83E9-49C0C40562D2}" type="datetimeFigureOut">
              <a:rPr lang="en-GB" smtClean="0"/>
              <a:t>23/02/2023</a:t>
            </a:fld>
            <a:endParaRPr lang="en-GB"/>
          </a:p>
        </p:txBody>
      </p:sp>
      <p:sp>
        <p:nvSpPr>
          <p:cNvPr id="8" name="Footer Placeholder 7">
            <a:extLst>
              <a:ext uri="{FF2B5EF4-FFF2-40B4-BE49-F238E27FC236}">
                <a16:creationId xmlns:a16="http://schemas.microsoft.com/office/drawing/2014/main" id="{E9C4FB3B-C738-4137-8878-31419B9774D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C140D64-95E2-4CB6-8088-0AB2179B8A65}"/>
              </a:ext>
            </a:extLst>
          </p:cNvPr>
          <p:cNvSpPr>
            <a:spLocks noGrp="1"/>
          </p:cNvSpPr>
          <p:nvPr>
            <p:ph type="sldNum" sz="quarter" idx="12"/>
          </p:nvPr>
        </p:nvSpPr>
        <p:spPr/>
        <p:txBody>
          <a:bodyPr/>
          <a:lstStyle/>
          <a:p>
            <a:fld id="{2C622782-F268-439C-A693-BFA4A897B0B8}" type="slidenum">
              <a:rPr lang="en-GB" smtClean="0"/>
              <a:t>‹#›</a:t>
            </a:fld>
            <a:endParaRPr lang="en-GB"/>
          </a:p>
        </p:txBody>
      </p:sp>
      <p:sp>
        <p:nvSpPr>
          <p:cNvPr id="10" name="Text Placeholder 4">
            <a:extLst>
              <a:ext uri="{FF2B5EF4-FFF2-40B4-BE49-F238E27FC236}">
                <a16:creationId xmlns:a16="http://schemas.microsoft.com/office/drawing/2014/main" id="{DA7D5AD4-9A05-4756-B521-4D2CD2FB8A51}"/>
              </a:ext>
            </a:extLst>
          </p:cNvPr>
          <p:cNvSpPr>
            <a:spLocks noGrp="1"/>
          </p:cNvSpPr>
          <p:nvPr>
            <p:ph type="body" sz="quarter" idx="13" hasCustomPrompt="1"/>
          </p:nvPr>
        </p:nvSpPr>
        <p:spPr>
          <a:xfrm>
            <a:off x="8220063" y="1916112"/>
            <a:ext cx="3456000" cy="591417"/>
          </a:xfrm>
        </p:spPr>
        <p:txBody>
          <a:bodyPr anchor="b">
            <a:noAutofit/>
          </a:bodyPr>
          <a:lstStyle>
            <a:lvl1pPr marL="0" indent="0">
              <a:buNone/>
              <a:defRPr sz="22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1" name="Content Placeholder 5">
            <a:extLst>
              <a:ext uri="{FF2B5EF4-FFF2-40B4-BE49-F238E27FC236}">
                <a16:creationId xmlns:a16="http://schemas.microsoft.com/office/drawing/2014/main" id="{C4664F02-A574-4F49-9160-1C9022B395CC}"/>
              </a:ext>
            </a:extLst>
          </p:cNvPr>
          <p:cNvSpPr>
            <a:spLocks noGrp="1"/>
          </p:cNvSpPr>
          <p:nvPr>
            <p:ph sz="quarter" idx="14"/>
          </p:nvPr>
        </p:nvSpPr>
        <p:spPr>
          <a:xfrm>
            <a:off x="8220063" y="2658359"/>
            <a:ext cx="3456000" cy="3531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12" name="Picture 11">
            <a:extLst>
              <a:ext uri="{FF2B5EF4-FFF2-40B4-BE49-F238E27FC236}">
                <a16:creationId xmlns:a16="http://schemas.microsoft.com/office/drawing/2014/main" id="{CD9F1056-5A6E-F7A4-2B83-86B8612CA41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88786" y="504007"/>
            <a:ext cx="912676" cy="904379"/>
          </a:xfrm>
          <a:prstGeom prst="rect">
            <a:avLst/>
          </a:prstGeom>
        </p:spPr>
      </p:pic>
    </p:spTree>
    <p:extLst>
      <p:ext uri="{BB962C8B-B14F-4D97-AF65-F5344CB8AC3E}">
        <p14:creationId xmlns:p14="http://schemas.microsoft.com/office/powerpoint/2010/main" val="3052578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46A91-2DE5-41D7-9B59-7395C124568A}"/>
              </a:ext>
            </a:extLst>
          </p:cNvPr>
          <p:cNvSpPr>
            <a:spLocks noGrp="1"/>
          </p:cNvSpPr>
          <p:nvPr>
            <p:ph type="title" hasCustomPrompt="1"/>
          </p:nvPr>
        </p:nvSpPr>
        <p:spPr/>
        <p:txBody>
          <a:bodyPr/>
          <a:lstStyle/>
          <a:p>
            <a:r>
              <a:rPr lang="en-US" dirty="0"/>
              <a:t>CLICK TO EDIT MASTER TITLE STYLE</a:t>
            </a:r>
            <a:endParaRPr lang="en-GB" dirty="0"/>
          </a:p>
        </p:txBody>
      </p:sp>
      <p:sp>
        <p:nvSpPr>
          <p:cNvPr id="3" name="Date Placeholder 2">
            <a:extLst>
              <a:ext uri="{FF2B5EF4-FFF2-40B4-BE49-F238E27FC236}">
                <a16:creationId xmlns:a16="http://schemas.microsoft.com/office/drawing/2014/main" id="{4213C225-A077-4CE4-8F69-8C41C26124FB}"/>
              </a:ext>
            </a:extLst>
          </p:cNvPr>
          <p:cNvSpPr>
            <a:spLocks noGrp="1"/>
          </p:cNvSpPr>
          <p:nvPr>
            <p:ph type="dt" sz="half" idx="10"/>
          </p:nvPr>
        </p:nvSpPr>
        <p:spPr/>
        <p:txBody>
          <a:bodyPr/>
          <a:lstStyle/>
          <a:p>
            <a:fld id="{425437BA-1C26-4221-83E9-49C0C40562D2}" type="datetimeFigureOut">
              <a:rPr lang="en-GB" smtClean="0"/>
              <a:t>23/02/2023</a:t>
            </a:fld>
            <a:endParaRPr lang="en-GB"/>
          </a:p>
        </p:txBody>
      </p:sp>
      <p:sp>
        <p:nvSpPr>
          <p:cNvPr id="4" name="Footer Placeholder 3">
            <a:extLst>
              <a:ext uri="{FF2B5EF4-FFF2-40B4-BE49-F238E27FC236}">
                <a16:creationId xmlns:a16="http://schemas.microsoft.com/office/drawing/2014/main" id="{0BA20531-F30F-4DDA-8ACB-6D69F32A100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B46FDB7-ED50-4B73-80EC-29BA82A528C6}"/>
              </a:ext>
            </a:extLst>
          </p:cNvPr>
          <p:cNvSpPr>
            <a:spLocks noGrp="1"/>
          </p:cNvSpPr>
          <p:nvPr>
            <p:ph type="sldNum" sz="quarter" idx="12"/>
          </p:nvPr>
        </p:nvSpPr>
        <p:spPr/>
        <p:txBody>
          <a:bodyPr/>
          <a:lstStyle/>
          <a:p>
            <a:fld id="{2C622782-F268-439C-A693-BFA4A897B0B8}" type="slidenum">
              <a:rPr lang="en-GB" smtClean="0"/>
              <a:t>‹#›</a:t>
            </a:fld>
            <a:endParaRPr lang="en-GB"/>
          </a:p>
        </p:txBody>
      </p:sp>
      <p:pic>
        <p:nvPicPr>
          <p:cNvPr id="6" name="Picture 5">
            <a:extLst>
              <a:ext uri="{FF2B5EF4-FFF2-40B4-BE49-F238E27FC236}">
                <a16:creationId xmlns:a16="http://schemas.microsoft.com/office/drawing/2014/main" id="{FE41F2DF-B3A1-CF7D-200B-96096E8EFD1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88786" y="504007"/>
            <a:ext cx="912676" cy="904379"/>
          </a:xfrm>
          <a:prstGeom prst="rect">
            <a:avLst/>
          </a:prstGeom>
        </p:spPr>
      </p:pic>
    </p:spTree>
    <p:extLst>
      <p:ext uri="{BB962C8B-B14F-4D97-AF65-F5344CB8AC3E}">
        <p14:creationId xmlns:p14="http://schemas.microsoft.com/office/powerpoint/2010/main" val="1044049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ED4A688-4B4C-4980-B610-C92A829742C9}"/>
              </a:ext>
            </a:extLst>
          </p:cNvPr>
          <p:cNvSpPr>
            <a:spLocks noGrp="1"/>
          </p:cNvSpPr>
          <p:nvPr>
            <p:ph type="title"/>
          </p:nvPr>
        </p:nvSpPr>
        <p:spPr>
          <a:xfrm>
            <a:off x="525364" y="512763"/>
            <a:ext cx="11150699" cy="1152525"/>
          </a:xfrm>
          <a:prstGeom prst="rect">
            <a:avLst/>
          </a:prstGeom>
        </p:spPr>
        <p:txBody>
          <a:bodyPr vert="horz" lIns="0" tIns="0" rIns="0" bIns="0" rtlCol="0" anchor="b">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3E7B1AAC-BD46-4ACC-ACCC-FE67B91AC2DE}"/>
              </a:ext>
            </a:extLst>
          </p:cNvPr>
          <p:cNvSpPr>
            <a:spLocks noGrp="1"/>
          </p:cNvSpPr>
          <p:nvPr>
            <p:ph type="body" idx="1"/>
          </p:nvPr>
        </p:nvSpPr>
        <p:spPr>
          <a:xfrm>
            <a:off x="525364" y="1916113"/>
            <a:ext cx="11150699" cy="4260850"/>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F4B4EAD3-EF82-404F-84DC-37405AF514D8}"/>
              </a:ext>
            </a:extLst>
          </p:cNvPr>
          <p:cNvSpPr>
            <a:spLocks noGrp="1"/>
          </p:cNvSpPr>
          <p:nvPr>
            <p:ph type="dt" sz="half" idx="2"/>
          </p:nvPr>
        </p:nvSpPr>
        <p:spPr>
          <a:xfrm>
            <a:off x="525365" y="6356350"/>
            <a:ext cx="2743200" cy="365125"/>
          </a:xfrm>
          <a:prstGeom prst="rect">
            <a:avLst/>
          </a:prstGeom>
        </p:spPr>
        <p:txBody>
          <a:bodyPr vert="horz" lIns="0" tIns="0" rIns="0" bIns="0" rtlCol="0" anchor="ctr"/>
          <a:lstStyle>
            <a:lvl1pPr algn="l">
              <a:defRPr sz="1000">
                <a:solidFill>
                  <a:schemeClr val="tx1">
                    <a:tint val="75000"/>
                  </a:schemeClr>
                </a:solidFill>
              </a:defRPr>
            </a:lvl1pPr>
          </a:lstStyle>
          <a:p>
            <a:fld id="{425437BA-1C26-4221-83E9-49C0C40562D2}" type="datetimeFigureOut">
              <a:rPr lang="en-GB" smtClean="0"/>
              <a:pPr/>
              <a:t>23/02/2023</a:t>
            </a:fld>
            <a:endParaRPr lang="en-GB" dirty="0"/>
          </a:p>
        </p:txBody>
      </p:sp>
      <p:sp>
        <p:nvSpPr>
          <p:cNvPr id="5" name="Footer Placeholder 4">
            <a:extLst>
              <a:ext uri="{FF2B5EF4-FFF2-40B4-BE49-F238E27FC236}">
                <a16:creationId xmlns:a16="http://schemas.microsoft.com/office/drawing/2014/main" id="{07AE554C-B793-412E-813D-9BF3A5CBF92E}"/>
              </a:ext>
            </a:extLst>
          </p:cNvPr>
          <p:cNvSpPr>
            <a:spLocks noGrp="1"/>
          </p:cNvSpPr>
          <p:nvPr>
            <p:ph type="ftr" sz="quarter" idx="3"/>
          </p:nvPr>
        </p:nvSpPr>
        <p:spPr>
          <a:xfrm>
            <a:off x="4038600" y="6356350"/>
            <a:ext cx="4114800" cy="365125"/>
          </a:xfrm>
          <a:prstGeom prst="rect">
            <a:avLst/>
          </a:prstGeom>
        </p:spPr>
        <p:txBody>
          <a:bodyPr vert="horz" lIns="0" tIns="0" rIns="0" bIns="0" rtlCol="0" anchor="ctr"/>
          <a:lstStyle>
            <a:lvl1pPr algn="ctr">
              <a:defRPr sz="10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241D04E-5E11-44A9-8890-F5B5094AD00C}"/>
              </a:ext>
            </a:extLst>
          </p:cNvPr>
          <p:cNvSpPr>
            <a:spLocks noGrp="1"/>
          </p:cNvSpPr>
          <p:nvPr>
            <p:ph type="sldNum" sz="quarter" idx="4"/>
          </p:nvPr>
        </p:nvSpPr>
        <p:spPr>
          <a:xfrm>
            <a:off x="8932862" y="6356350"/>
            <a:ext cx="2743200" cy="365125"/>
          </a:xfrm>
          <a:prstGeom prst="rect">
            <a:avLst/>
          </a:prstGeom>
        </p:spPr>
        <p:txBody>
          <a:bodyPr vert="horz" lIns="0" tIns="0" rIns="0" bIns="0" rtlCol="0" anchor="ctr"/>
          <a:lstStyle>
            <a:lvl1pPr algn="r">
              <a:defRPr sz="1000">
                <a:solidFill>
                  <a:schemeClr val="tx1">
                    <a:tint val="75000"/>
                  </a:schemeClr>
                </a:solidFill>
              </a:defRPr>
            </a:lvl1pPr>
          </a:lstStyle>
          <a:p>
            <a:fld id="{2C622782-F268-439C-A693-BFA4A897B0B8}" type="slidenum">
              <a:rPr lang="en-GB" smtClean="0"/>
              <a:pPr/>
              <a:t>‹#›</a:t>
            </a:fld>
            <a:endParaRPr lang="en-GB"/>
          </a:p>
        </p:txBody>
      </p:sp>
      <p:sp>
        <p:nvSpPr>
          <p:cNvPr id="7" name="Rectangle 6">
            <a:extLst>
              <a:ext uri="{FF2B5EF4-FFF2-40B4-BE49-F238E27FC236}">
                <a16:creationId xmlns:a16="http://schemas.microsoft.com/office/drawing/2014/main" id="{04E04460-0365-4D03-9A5A-CB2910085A86}"/>
              </a:ext>
            </a:extLst>
          </p:cNvPr>
          <p:cNvSpPr/>
          <p:nvPr userDrawn="1"/>
        </p:nvSpPr>
        <p:spPr>
          <a:xfrm>
            <a:off x="0" y="3304"/>
            <a:ext cx="12192000" cy="133221"/>
          </a:xfrm>
          <a:prstGeom prst="rect">
            <a:avLst/>
          </a:prstGeom>
          <a:solidFill>
            <a:srgbClr val="D884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30406705"/>
      </p:ext>
    </p:extLst>
  </p:cSld>
  <p:clrMap bg1="lt1" tx1="dk1" bg2="lt2" tx2="dk2" accent1="accent1" accent2="accent2" accent3="accent3" accent4="accent4" accent5="accent5" accent6="accent6" hlink="hlink" folHlink="folHlink"/>
  <p:sldLayoutIdLst>
    <p:sldLayoutId id="2147483658" r:id="rId1"/>
    <p:sldLayoutId id="2147483649" r:id="rId2"/>
    <p:sldLayoutId id="2147483659" r:id="rId3"/>
    <p:sldLayoutId id="2147483651" r:id="rId4"/>
    <p:sldLayoutId id="2147483650" r:id="rId5"/>
    <p:sldLayoutId id="2147483652" r:id="rId6"/>
    <p:sldLayoutId id="2147483653" r:id="rId7"/>
    <p:sldLayoutId id="2147483660" r:id="rId8"/>
    <p:sldLayoutId id="2147483654" r:id="rId9"/>
    <p:sldLayoutId id="2147483655" r:id="rId10"/>
    <p:sldLayoutId id="2147483656" r:id="rId11"/>
    <p:sldLayoutId id="2147483657" r:id="rId12"/>
    <p:sldLayoutId id="2147483661" r:id="rId13"/>
    <p:sldLayoutId id="2147483662" r:id="rId14"/>
  </p:sldLayoutIdLst>
  <p:txStyles>
    <p:titleStyle>
      <a:lvl1pPr algn="l" defTabSz="914400" rtl="0" eaLnBrk="1" latinLnBrk="0" hangingPunct="1">
        <a:lnSpc>
          <a:spcPct val="90000"/>
        </a:lnSpc>
        <a:spcBef>
          <a:spcPct val="0"/>
        </a:spcBef>
        <a:buNone/>
        <a:defRPr sz="3200" b="1" kern="1200">
          <a:solidFill>
            <a:srgbClr val="D8841C"/>
          </a:solidFill>
          <a:latin typeface="+mj-lt"/>
          <a:ea typeface="+mj-ea"/>
          <a:cs typeface="+mj-cs"/>
        </a:defRPr>
      </a:lvl1pPr>
    </p:titleStyle>
    <p:bodyStyle>
      <a:lvl1pPr marL="270000" indent="-270000" algn="l" defTabSz="914400" rtl="0" eaLnBrk="1" latinLnBrk="0" hangingPunct="1">
        <a:lnSpc>
          <a:spcPct val="100000"/>
        </a:lnSpc>
        <a:spcBef>
          <a:spcPts val="1200"/>
        </a:spcBef>
        <a:buFont typeface="Arial" panose="020B0604020202020204" pitchFamily="34" charset="0"/>
        <a:buChar char="•"/>
        <a:defRPr sz="2000" kern="1200">
          <a:solidFill>
            <a:schemeClr val="tx2"/>
          </a:solidFill>
          <a:latin typeface="+mn-lt"/>
          <a:ea typeface="+mn-ea"/>
          <a:cs typeface="+mn-cs"/>
        </a:defRPr>
      </a:lvl1pPr>
      <a:lvl2pPr marL="540000" indent="-270000" algn="l" defTabSz="914400" rtl="0" eaLnBrk="1" latinLnBrk="0" hangingPunct="1">
        <a:lnSpc>
          <a:spcPct val="100000"/>
        </a:lnSpc>
        <a:spcBef>
          <a:spcPts val="600"/>
        </a:spcBef>
        <a:buFont typeface="Arial" panose="020B0604020202020204" pitchFamily="34" charset="0"/>
        <a:buChar char="•"/>
        <a:defRPr sz="1800" kern="1200">
          <a:solidFill>
            <a:schemeClr val="tx2"/>
          </a:solidFill>
          <a:latin typeface="+mn-lt"/>
          <a:ea typeface="+mn-ea"/>
          <a:cs typeface="+mn-cs"/>
        </a:defRPr>
      </a:lvl2pPr>
      <a:lvl3pPr marL="810000" indent="-270000" algn="l" defTabSz="914400" rtl="0" eaLnBrk="1" latinLnBrk="0" hangingPunct="1">
        <a:lnSpc>
          <a:spcPct val="100000"/>
        </a:lnSpc>
        <a:spcBef>
          <a:spcPts val="600"/>
        </a:spcBef>
        <a:buFont typeface="Arial" panose="020B0604020202020204" pitchFamily="34" charset="0"/>
        <a:buChar char="•"/>
        <a:defRPr sz="1600" kern="1200">
          <a:solidFill>
            <a:schemeClr val="tx2"/>
          </a:solidFill>
          <a:latin typeface="+mn-lt"/>
          <a:ea typeface="+mn-ea"/>
          <a:cs typeface="+mn-cs"/>
        </a:defRPr>
      </a:lvl3pPr>
      <a:lvl4pPr marL="1080000" indent="-270000" algn="l" defTabSz="914400" rtl="0" eaLnBrk="1" latinLnBrk="0" hangingPunct="1">
        <a:lnSpc>
          <a:spcPct val="100000"/>
        </a:lnSpc>
        <a:spcBef>
          <a:spcPts val="600"/>
        </a:spcBef>
        <a:buFont typeface="Arial" panose="020B0604020202020204" pitchFamily="34" charset="0"/>
        <a:buChar char="•"/>
        <a:defRPr sz="1400" kern="1200">
          <a:solidFill>
            <a:schemeClr val="tx2"/>
          </a:solidFill>
          <a:latin typeface="+mn-lt"/>
          <a:ea typeface="+mn-ea"/>
          <a:cs typeface="+mn-cs"/>
        </a:defRPr>
      </a:lvl4pPr>
      <a:lvl5pPr marL="1350000" indent="-270000" algn="l" defTabSz="914400" rtl="0" eaLnBrk="1" latinLnBrk="0" hangingPunct="1">
        <a:lnSpc>
          <a:spcPct val="100000"/>
        </a:lnSpc>
        <a:spcBef>
          <a:spcPts val="600"/>
        </a:spcBef>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23" userDrawn="1">
          <p15:clr>
            <a:srgbClr val="F26B43"/>
          </p15:clr>
        </p15:guide>
        <p15:guide id="2" pos="325" userDrawn="1">
          <p15:clr>
            <a:srgbClr val="F26B43"/>
          </p15:clr>
        </p15:guide>
        <p15:guide id="3" pos="7355" userDrawn="1">
          <p15:clr>
            <a:srgbClr val="F26B43"/>
          </p15:clr>
        </p15:guide>
        <p15:guide id="4" orient="horz" pos="1049" userDrawn="1">
          <p15:clr>
            <a:srgbClr val="F26B43"/>
          </p15:clr>
        </p15:guide>
        <p15:guide id="5" orient="horz" pos="1207" userDrawn="1">
          <p15:clr>
            <a:srgbClr val="F26B43"/>
          </p15:clr>
        </p15:guide>
        <p15:guide id="6" orient="horz" pos="3906" userDrawn="1">
          <p15:clr>
            <a:srgbClr val="F26B43"/>
          </p15:clr>
        </p15:guide>
        <p15:guide id="7" orient="horz" pos="3997"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9.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hyperlink" Target="http://www.penntech-it.com/" TargetMode="External"/><Relationship Id="rId2" Type="http://schemas.openxmlformats.org/officeDocument/2006/relationships/hyperlink" Target="mailto:hello@penntech-it.com" TargetMode="External"/><Relationship Id="rId1" Type="http://schemas.openxmlformats.org/officeDocument/2006/relationships/slideLayout" Target="../slideLayouts/slideLayout14.xml"/><Relationship Id="rId5" Type="http://schemas.openxmlformats.org/officeDocument/2006/relationships/image" Target="../media/image1.png"/><Relationship Id="rId4" Type="http://schemas.openxmlformats.org/officeDocument/2006/relationships/image" Target="../media/image20.png"/></Relationships>
</file>

<file path=ppt/slides/_rels/slide2.xml.rels><?xml version="1.0" encoding="UTF-8" standalone="yes"?>
<Relationships xmlns="http://schemas.openxmlformats.org/package/2006/relationships"><Relationship Id="rId8" Type="http://schemas.openxmlformats.org/officeDocument/2006/relationships/diagramQuickStyle" Target="../diagrams/quickStyle1.xml"/><Relationship Id="rId13" Type="http://schemas.openxmlformats.org/officeDocument/2006/relationships/hyperlink" Target="mailto:craig.summers@penntech-it.com" TargetMode="External"/><Relationship Id="rId3" Type="http://schemas.openxmlformats.org/officeDocument/2006/relationships/image" Target="../media/image3.png"/><Relationship Id="rId7" Type="http://schemas.openxmlformats.org/officeDocument/2006/relationships/diagramLayout" Target="../diagrams/layout1.xml"/><Relationship Id="rId12" Type="http://schemas.openxmlformats.org/officeDocument/2006/relationships/hyperlink" Target="mailto:lewis.pennell@penntech-it.com" TargetMode="External"/><Relationship Id="rId2" Type="http://schemas.openxmlformats.org/officeDocument/2006/relationships/slideLayout" Target="../slideLayouts/slideLayout13.xml"/><Relationship Id="rId1" Type="http://schemas.openxmlformats.org/officeDocument/2006/relationships/themeOverride" Target="../theme/themeOverride1.xml"/><Relationship Id="rId6" Type="http://schemas.openxmlformats.org/officeDocument/2006/relationships/diagramData" Target="../diagrams/data1.xml"/><Relationship Id="rId11" Type="http://schemas.openxmlformats.org/officeDocument/2006/relationships/image" Target="../media/image1.png"/><Relationship Id="rId5" Type="http://schemas.openxmlformats.org/officeDocument/2006/relationships/image" Target="../media/image5.png"/><Relationship Id="rId15" Type="http://schemas.openxmlformats.org/officeDocument/2006/relationships/hyperlink" Target="mailto:elaine.ladyman@penntech-it.com" TargetMode="External"/><Relationship Id="rId10" Type="http://schemas.microsoft.com/office/2007/relationships/diagramDrawing" Target="../diagrams/drawing1.xml"/><Relationship Id="rId4" Type="http://schemas.openxmlformats.org/officeDocument/2006/relationships/image" Target="../media/image4.png"/><Relationship Id="rId9" Type="http://schemas.openxmlformats.org/officeDocument/2006/relationships/diagramColors" Target="../diagrams/colors1.xml"/><Relationship Id="rId14" Type="http://schemas.openxmlformats.org/officeDocument/2006/relationships/hyperlink" Target="mailto:aig.summers@penntech-it.com" TargetMode="Externa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6.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5.png"/><Relationship Id="rId1" Type="http://schemas.openxmlformats.org/officeDocument/2006/relationships/slideLayout" Target="../slideLayouts/slideLayout13.xml"/><Relationship Id="rId4" Type="http://schemas.openxmlformats.org/officeDocument/2006/relationships/image" Target="../media/image16.jp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1.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7.png"/><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8.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43D81AF-1B68-4FDB-B9D6-5FCB633A839D}"/>
              </a:ext>
            </a:extLst>
          </p:cNvPr>
          <p:cNvSpPr>
            <a:spLocks noGrp="1"/>
          </p:cNvSpPr>
          <p:nvPr>
            <p:ph type="ctrTitle"/>
          </p:nvPr>
        </p:nvSpPr>
        <p:spPr>
          <a:xfrm>
            <a:off x="525365" y="1854437"/>
            <a:ext cx="7917880" cy="2093719"/>
          </a:xfrm>
        </p:spPr>
        <p:txBody>
          <a:bodyPr>
            <a:noAutofit/>
          </a:bodyPr>
          <a:lstStyle/>
          <a:p>
            <a:pPr>
              <a:lnSpc>
                <a:spcPct val="100000"/>
              </a:lnSpc>
              <a:spcAft>
                <a:spcPts val="3000"/>
              </a:spcAft>
            </a:pPr>
            <a:r>
              <a:rPr lang="en-GB" sz="4800" dirty="0">
                <a:solidFill>
                  <a:srgbClr val="0090D1"/>
                </a:solidFill>
              </a:rPr>
              <a:t>Strategic, Scalable </a:t>
            </a:r>
            <a:br>
              <a:rPr lang="en-GB" sz="4800" dirty="0">
                <a:solidFill>
                  <a:srgbClr val="0090D1"/>
                </a:solidFill>
              </a:rPr>
            </a:br>
            <a:r>
              <a:rPr lang="en-GB" sz="4800" dirty="0">
                <a:solidFill>
                  <a:srgbClr val="0090D1"/>
                </a:solidFill>
              </a:rPr>
              <a:t>IT Solutions for Business</a:t>
            </a:r>
            <a:br>
              <a:rPr lang="en-GB" dirty="0">
                <a:solidFill>
                  <a:schemeClr val="bg1"/>
                </a:solidFill>
              </a:rPr>
            </a:br>
            <a:r>
              <a:rPr lang="en-GB" sz="3600" b="0" dirty="0">
                <a:solidFill>
                  <a:schemeClr val="bg1"/>
                </a:solidFill>
              </a:rPr>
              <a:t>Bespoke. Solutions. Delivered.</a:t>
            </a:r>
          </a:p>
        </p:txBody>
      </p:sp>
      <p:pic>
        <p:nvPicPr>
          <p:cNvPr id="8" name="Picture 7">
            <a:extLst>
              <a:ext uri="{FF2B5EF4-FFF2-40B4-BE49-F238E27FC236}">
                <a16:creationId xmlns:a16="http://schemas.microsoft.com/office/drawing/2014/main" id="{C614A17A-A372-1D35-B56C-4BF344B99D3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162827" y="3124060"/>
            <a:ext cx="3503808" cy="3503808"/>
          </a:xfrm>
          <a:prstGeom prst="rect">
            <a:avLst/>
          </a:prstGeom>
        </p:spPr>
      </p:pic>
    </p:spTree>
    <p:extLst>
      <p:ext uri="{BB962C8B-B14F-4D97-AF65-F5344CB8AC3E}">
        <p14:creationId xmlns:p14="http://schemas.microsoft.com/office/powerpoint/2010/main" val="2189692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1)">
                                      <p:cBhvr>
                                        <p:cTn id="7" dur="125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1A1E51"/>
        </a:solidFill>
        <a:effectLst/>
      </p:bgPr>
    </p:bg>
    <p:spTree>
      <p:nvGrpSpPr>
        <p:cNvPr id="1" name=""/>
        <p:cNvGrpSpPr/>
        <p:nvPr/>
      </p:nvGrpSpPr>
      <p:grpSpPr>
        <a:xfrm>
          <a:off x="0" y="0"/>
          <a:ext cx="0" cy="0"/>
          <a:chOff x="0" y="0"/>
          <a:chExt cx="0" cy="0"/>
        </a:xfrm>
      </p:grpSpPr>
      <p:sp>
        <p:nvSpPr>
          <p:cNvPr id="2" name="object 2"/>
          <p:cNvSpPr txBox="1">
            <a:spLocks noGrp="1"/>
          </p:cNvSpPr>
          <p:nvPr>
            <p:ph type="title"/>
          </p:nvPr>
        </p:nvSpPr>
        <p:spPr>
          <a:xfrm>
            <a:off x="525364" y="647258"/>
            <a:ext cx="11150699" cy="505267"/>
          </a:xfrm>
          <a:prstGeom prst="rect">
            <a:avLst/>
          </a:prstGeom>
        </p:spPr>
        <p:txBody>
          <a:bodyPr vert="horz" wrap="square" lIns="0" tIns="12700" rIns="0" bIns="0" rtlCol="0">
            <a:spAutoFit/>
          </a:bodyPr>
          <a:lstStyle/>
          <a:p>
            <a:pPr marL="12700">
              <a:lnSpc>
                <a:spcPct val="100000"/>
              </a:lnSpc>
              <a:spcBef>
                <a:spcPts val="100"/>
              </a:spcBef>
            </a:pPr>
            <a:r>
              <a:rPr sz="3200" dirty="0"/>
              <a:t>Cloud </a:t>
            </a:r>
            <a:r>
              <a:rPr sz="3200" spc="-10" dirty="0"/>
              <a:t>Solutions</a:t>
            </a:r>
          </a:p>
        </p:txBody>
      </p:sp>
      <p:sp>
        <p:nvSpPr>
          <p:cNvPr id="3" name="object 3"/>
          <p:cNvSpPr txBox="1"/>
          <p:nvPr/>
        </p:nvSpPr>
        <p:spPr>
          <a:xfrm>
            <a:off x="521734" y="1688480"/>
            <a:ext cx="2428240" cy="289823"/>
          </a:xfrm>
          <a:prstGeom prst="rect">
            <a:avLst/>
          </a:prstGeom>
        </p:spPr>
        <p:txBody>
          <a:bodyPr vert="horz" wrap="square" lIns="0" tIns="12700" rIns="0" bIns="0" rtlCol="0">
            <a:spAutoFit/>
          </a:bodyPr>
          <a:lstStyle/>
          <a:p>
            <a:pPr marL="12700">
              <a:lnSpc>
                <a:spcPct val="100000"/>
              </a:lnSpc>
              <a:spcBef>
                <a:spcPts val="100"/>
              </a:spcBef>
            </a:pPr>
            <a:r>
              <a:rPr sz="1800" b="1" dirty="0">
                <a:solidFill>
                  <a:srgbClr val="CC8838"/>
                </a:solidFill>
                <a:latin typeface="Lato"/>
                <a:cs typeface="Lato"/>
              </a:rPr>
              <a:t>Cloud</a:t>
            </a:r>
            <a:r>
              <a:rPr sz="1800" b="1" spc="-25" dirty="0">
                <a:solidFill>
                  <a:srgbClr val="CC8838"/>
                </a:solidFill>
                <a:latin typeface="Lato"/>
                <a:cs typeface="Lato"/>
              </a:rPr>
              <a:t> </a:t>
            </a:r>
            <a:r>
              <a:rPr sz="1800" b="1" spc="-10" dirty="0">
                <a:solidFill>
                  <a:srgbClr val="CC8838"/>
                </a:solidFill>
                <a:latin typeface="Lato"/>
                <a:cs typeface="Lato"/>
              </a:rPr>
              <a:t>Solutions</a:t>
            </a:r>
            <a:endParaRPr sz="1800" dirty="0">
              <a:latin typeface="Lato"/>
              <a:cs typeface="Lato"/>
            </a:endParaRPr>
          </a:p>
        </p:txBody>
      </p:sp>
      <p:sp>
        <p:nvSpPr>
          <p:cNvPr id="4" name="object 4"/>
          <p:cNvSpPr txBox="1"/>
          <p:nvPr/>
        </p:nvSpPr>
        <p:spPr>
          <a:xfrm>
            <a:off x="521734" y="2304688"/>
            <a:ext cx="2546985" cy="1320165"/>
          </a:xfrm>
          <a:prstGeom prst="rect">
            <a:avLst/>
          </a:prstGeom>
        </p:spPr>
        <p:txBody>
          <a:bodyPr vert="horz" wrap="square" lIns="0" tIns="25400" rIns="0" bIns="0" rtlCol="0">
            <a:spAutoFit/>
          </a:bodyPr>
          <a:lstStyle/>
          <a:p>
            <a:pPr marL="12700" marR="445770">
              <a:lnSpc>
                <a:spcPts val="1500"/>
              </a:lnSpc>
              <a:spcBef>
                <a:spcPts val="200"/>
              </a:spcBef>
            </a:pPr>
            <a:r>
              <a:rPr sz="1200" dirty="0">
                <a:solidFill>
                  <a:srgbClr val="FFFFFF"/>
                </a:solidFill>
                <a:latin typeface="Lato"/>
                <a:cs typeface="Lato"/>
              </a:rPr>
              <a:t>How</a:t>
            </a:r>
            <a:r>
              <a:rPr sz="1200" spc="-15" dirty="0">
                <a:solidFill>
                  <a:srgbClr val="FFFFFF"/>
                </a:solidFill>
                <a:latin typeface="Lato"/>
                <a:cs typeface="Lato"/>
              </a:rPr>
              <a:t> </a:t>
            </a:r>
            <a:r>
              <a:rPr sz="1200" dirty="0">
                <a:solidFill>
                  <a:srgbClr val="FFFFFF"/>
                </a:solidFill>
                <a:latin typeface="Lato"/>
                <a:cs typeface="Lato"/>
              </a:rPr>
              <a:t>do</a:t>
            </a:r>
            <a:r>
              <a:rPr sz="1200" spc="-5" dirty="0">
                <a:solidFill>
                  <a:srgbClr val="FFFFFF"/>
                </a:solidFill>
                <a:latin typeface="Lato"/>
                <a:cs typeface="Lato"/>
              </a:rPr>
              <a:t> </a:t>
            </a:r>
            <a:r>
              <a:rPr sz="1200" dirty="0">
                <a:solidFill>
                  <a:srgbClr val="FFFFFF"/>
                </a:solidFill>
                <a:latin typeface="Lato"/>
                <a:cs typeface="Lato"/>
              </a:rPr>
              <a:t>you</a:t>
            </a:r>
            <a:r>
              <a:rPr sz="1200" spc="-5" dirty="0">
                <a:solidFill>
                  <a:srgbClr val="FFFFFF"/>
                </a:solidFill>
                <a:latin typeface="Lato"/>
                <a:cs typeface="Lato"/>
              </a:rPr>
              <a:t> </a:t>
            </a:r>
            <a:r>
              <a:rPr sz="1200" dirty="0">
                <a:solidFill>
                  <a:srgbClr val="FFFFFF"/>
                </a:solidFill>
                <a:latin typeface="Lato"/>
                <a:cs typeface="Lato"/>
              </a:rPr>
              <a:t>know</a:t>
            </a:r>
            <a:r>
              <a:rPr sz="1200" spc="-5" dirty="0">
                <a:solidFill>
                  <a:srgbClr val="FFFFFF"/>
                </a:solidFill>
                <a:latin typeface="Lato"/>
                <a:cs typeface="Lato"/>
              </a:rPr>
              <a:t> </a:t>
            </a:r>
            <a:r>
              <a:rPr sz="1200" spc="-10" dirty="0">
                <a:solidFill>
                  <a:srgbClr val="FFFFFF"/>
                </a:solidFill>
                <a:latin typeface="Lato"/>
                <a:cs typeface="Lato"/>
              </a:rPr>
              <a:t>whether </a:t>
            </a:r>
            <a:r>
              <a:rPr sz="1200" dirty="0">
                <a:solidFill>
                  <a:srgbClr val="FFFFFF"/>
                </a:solidFill>
                <a:latin typeface="Lato"/>
                <a:cs typeface="Lato"/>
              </a:rPr>
              <a:t>the cloud is the right </a:t>
            </a:r>
            <a:r>
              <a:rPr sz="1200" spc="-10" dirty="0">
                <a:solidFill>
                  <a:srgbClr val="FFFFFF"/>
                </a:solidFill>
                <a:latin typeface="Lato"/>
                <a:cs typeface="Lato"/>
              </a:rPr>
              <a:t>solution </a:t>
            </a:r>
            <a:r>
              <a:rPr sz="1200" dirty="0">
                <a:solidFill>
                  <a:srgbClr val="FFFFFF"/>
                </a:solidFill>
                <a:latin typeface="Lato"/>
                <a:cs typeface="Lato"/>
              </a:rPr>
              <a:t>for</a:t>
            </a:r>
            <a:r>
              <a:rPr sz="1200" spc="-10" dirty="0">
                <a:solidFill>
                  <a:srgbClr val="FFFFFF"/>
                </a:solidFill>
                <a:latin typeface="Lato"/>
                <a:cs typeface="Lato"/>
              </a:rPr>
              <a:t> </a:t>
            </a:r>
            <a:r>
              <a:rPr sz="1200" dirty="0">
                <a:solidFill>
                  <a:srgbClr val="FFFFFF"/>
                </a:solidFill>
                <a:latin typeface="Lato"/>
                <a:cs typeface="Lato"/>
              </a:rPr>
              <a:t>your</a:t>
            </a:r>
            <a:r>
              <a:rPr sz="1200" spc="-10" dirty="0">
                <a:solidFill>
                  <a:srgbClr val="FFFFFF"/>
                </a:solidFill>
                <a:latin typeface="Lato"/>
                <a:cs typeface="Lato"/>
              </a:rPr>
              <a:t> business?</a:t>
            </a:r>
            <a:endParaRPr sz="1200" dirty="0">
              <a:latin typeface="Lato"/>
              <a:cs typeface="Lato"/>
            </a:endParaRPr>
          </a:p>
          <a:p>
            <a:pPr marL="12700" marR="5080">
              <a:lnSpc>
                <a:spcPts val="1500"/>
              </a:lnSpc>
              <a:spcBef>
                <a:spcPts val="1135"/>
              </a:spcBef>
            </a:pPr>
            <a:r>
              <a:rPr sz="1200" dirty="0">
                <a:solidFill>
                  <a:srgbClr val="FFFFFF"/>
                </a:solidFill>
                <a:latin typeface="Lato"/>
                <a:cs typeface="Lato"/>
              </a:rPr>
              <a:t>Penntech</a:t>
            </a:r>
            <a:r>
              <a:rPr sz="1200" spc="-15" dirty="0">
                <a:solidFill>
                  <a:srgbClr val="FFFFFF"/>
                </a:solidFill>
                <a:latin typeface="Lato"/>
                <a:cs typeface="Lato"/>
              </a:rPr>
              <a:t> </a:t>
            </a:r>
            <a:r>
              <a:rPr sz="1200" dirty="0">
                <a:solidFill>
                  <a:srgbClr val="FFFFFF"/>
                </a:solidFill>
                <a:latin typeface="Lato"/>
                <a:cs typeface="Lato"/>
              </a:rPr>
              <a:t>Solutions</a:t>
            </a:r>
            <a:r>
              <a:rPr sz="1200" spc="-5" dirty="0">
                <a:solidFill>
                  <a:srgbClr val="FFFFFF"/>
                </a:solidFill>
                <a:latin typeface="Lato"/>
                <a:cs typeface="Lato"/>
              </a:rPr>
              <a:t> </a:t>
            </a:r>
            <a:r>
              <a:rPr sz="1200" dirty="0">
                <a:solidFill>
                  <a:srgbClr val="FFFFFF"/>
                </a:solidFill>
                <a:latin typeface="Lato"/>
                <a:cs typeface="Lato"/>
              </a:rPr>
              <a:t>is</a:t>
            </a:r>
            <a:r>
              <a:rPr sz="1200" spc="-5" dirty="0">
                <a:solidFill>
                  <a:srgbClr val="FFFFFF"/>
                </a:solidFill>
                <a:latin typeface="Lato"/>
                <a:cs typeface="Lato"/>
              </a:rPr>
              <a:t> </a:t>
            </a:r>
            <a:r>
              <a:rPr sz="1200" dirty="0">
                <a:solidFill>
                  <a:srgbClr val="FFFFFF"/>
                </a:solidFill>
                <a:latin typeface="Lato"/>
                <a:cs typeface="Lato"/>
              </a:rPr>
              <a:t>here</a:t>
            </a:r>
            <a:r>
              <a:rPr sz="1200" spc="-5" dirty="0">
                <a:solidFill>
                  <a:srgbClr val="FFFFFF"/>
                </a:solidFill>
                <a:latin typeface="Lato"/>
                <a:cs typeface="Lato"/>
              </a:rPr>
              <a:t> </a:t>
            </a:r>
            <a:r>
              <a:rPr sz="1200" dirty="0">
                <a:solidFill>
                  <a:srgbClr val="FFFFFF"/>
                </a:solidFill>
                <a:latin typeface="Lato"/>
                <a:cs typeface="Lato"/>
              </a:rPr>
              <a:t>to </a:t>
            </a:r>
            <a:r>
              <a:rPr sz="1200" spc="-20" dirty="0">
                <a:solidFill>
                  <a:srgbClr val="FFFFFF"/>
                </a:solidFill>
                <a:latin typeface="Lato"/>
                <a:cs typeface="Lato"/>
              </a:rPr>
              <a:t>take </a:t>
            </a:r>
            <a:r>
              <a:rPr sz="1200" dirty="0">
                <a:solidFill>
                  <a:srgbClr val="FFFFFF"/>
                </a:solidFill>
                <a:latin typeface="Lato"/>
                <a:cs typeface="Lato"/>
              </a:rPr>
              <a:t>the confusion out of the cloud </a:t>
            </a:r>
            <a:r>
              <a:rPr sz="1200" spc="-25" dirty="0">
                <a:solidFill>
                  <a:srgbClr val="FFFFFF"/>
                </a:solidFill>
                <a:latin typeface="Lato"/>
                <a:cs typeface="Lato"/>
              </a:rPr>
              <a:t>and </a:t>
            </a:r>
            <a:r>
              <a:rPr sz="1200" dirty="0">
                <a:solidFill>
                  <a:srgbClr val="FFFFFF"/>
                </a:solidFill>
                <a:latin typeface="Lato"/>
                <a:cs typeface="Lato"/>
              </a:rPr>
              <a:t>put</a:t>
            </a:r>
            <a:r>
              <a:rPr sz="1200" spc="-15" dirty="0">
                <a:solidFill>
                  <a:srgbClr val="FFFFFF"/>
                </a:solidFill>
                <a:latin typeface="Lato"/>
                <a:cs typeface="Lato"/>
              </a:rPr>
              <a:t> </a:t>
            </a:r>
            <a:r>
              <a:rPr sz="1200" dirty="0">
                <a:solidFill>
                  <a:srgbClr val="FFFFFF"/>
                </a:solidFill>
                <a:latin typeface="Lato"/>
                <a:cs typeface="Lato"/>
              </a:rPr>
              <a:t>your</a:t>
            </a:r>
            <a:r>
              <a:rPr sz="1200" spc="-5" dirty="0">
                <a:solidFill>
                  <a:srgbClr val="FFFFFF"/>
                </a:solidFill>
                <a:latin typeface="Lato"/>
                <a:cs typeface="Lato"/>
              </a:rPr>
              <a:t> </a:t>
            </a:r>
            <a:r>
              <a:rPr sz="1200" dirty="0">
                <a:solidFill>
                  <a:srgbClr val="FFFFFF"/>
                </a:solidFill>
                <a:latin typeface="Lato"/>
                <a:cs typeface="Lato"/>
              </a:rPr>
              <a:t>business on</a:t>
            </a:r>
            <a:r>
              <a:rPr sz="1200" spc="-5" dirty="0">
                <a:solidFill>
                  <a:srgbClr val="FFFFFF"/>
                </a:solidFill>
                <a:latin typeface="Lato"/>
                <a:cs typeface="Lato"/>
              </a:rPr>
              <a:t> </a:t>
            </a:r>
            <a:r>
              <a:rPr sz="1200" dirty="0">
                <a:solidFill>
                  <a:srgbClr val="FFFFFF"/>
                </a:solidFill>
                <a:latin typeface="Lato"/>
                <a:cs typeface="Lato"/>
              </a:rPr>
              <a:t>the</a:t>
            </a:r>
            <a:r>
              <a:rPr sz="1200" spc="-5" dirty="0">
                <a:solidFill>
                  <a:srgbClr val="FFFFFF"/>
                </a:solidFill>
                <a:latin typeface="Lato"/>
                <a:cs typeface="Lato"/>
              </a:rPr>
              <a:t> </a:t>
            </a:r>
            <a:r>
              <a:rPr sz="1200" dirty="0">
                <a:solidFill>
                  <a:srgbClr val="FFFFFF"/>
                </a:solidFill>
                <a:latin typeface="Lato"/>
                <a:cs typeface="Lato"/>
              </a:rPr>
              <a:t>right </a:t>
            </a:r>
            <a:r>
              <a:rPr sz="1200" spc="-10" dirty="0">
                <a:solidFill>
                  <a:srgbClr val="FFFFFF"/>
                </a:solidFill>
                <a:latin typeface="Lato"/>
                <a:cs typeface="Lato"/>
              </a:rPr>
              <a:t>path.</a:t>
            </a:r>
            <a:endParaRPr sz="1200" dirty="0">
              <a:latin typeface="Lato"/>
              <a:cs typeface="Lato"/>
            </a:endParaRPr>
          </a:p>
        </p:txBody>
      </p:sp>
      <p:sp>
        <p:nvSpPr>
          <p:cNvPr id="5" name="object 5"/>
          <p:cNvSpPr txBox="1"/>
          <p:nvPr/>
        </p:nvSpPr>
        <p:spPr>
          <a:xfrm>
            <a:off x="6760141" y="3352943"/>
            <a:ext cx="2538095" cy="3048912"/>
          </a:xfrm>
          <a:prstGeom prst="rect">
            <a:avLst/>
          </a:prstGeom>
        </p:spPr>
        <p:txBody>
          <a:bodyPr vert="horz" wrap="square" lIns="0" tIns="45085" rIns="0" bIns="0" rtlCol="0">
            <a:spAutoFit/>
          </a:bodyPr>
          <a:lstStyle/>
          <a:p>
            <a:pPr marL="12700">
              <a:spcAft>
                <a:spcPts val="200"/>
              </a:spcAft>
            </a:pPr>
            <a:r>
              <a:rPr sz="1400" b="1" dirty="0">
                <a:solidFill>
                  <a:srgbClr val="CC8838"/>
                </a:solidFill>
                <a:latin typeface="Lato"/>
                <a:cs typeface="Lato"/>
              </a:rPr>
              <a:t>Cloud</a:t>
            </a:r>
            <a:r>
              <a:rPr sz="1400" b="1" spc="-25" dirty="0">
                <a:solidFill>
                  <a:srgbClr val="CC8838"/>
                </a:solidFill>
                <a:latin typeface="Lato"/>
                <a:cs typeface="Lato"/>
              </a:rPr>
              <a:t> </a:t>
            </a:r>
            <a:r>
              <a:rPr sz="1400" b="1" spc="-10" dirty="0">
                <a:solidFill>
                  <a:srgbClr val="CC8838"/>
                </a:solidFill>
                <a:latin typeface="Lato"/>
                <a:cs typeface="Lato"/>
              </a:rPr>
              <a:t>Email</a:t>
            </a:r>
            <a:endParaRPr sz="1400" dirty="0">
              <a:latin typeface="Lato"/>
              <a:cs typeface="Lato"/>
            </a:endParaRPr>
          </a:p>
          <a:p>
            <a:pPr marL="12700" marR="5080">
              <a:lnSpc>
                <a:spcPts val="1500"/>
              </a:lnSpc>
              <a:spcBef>
                <a:spcPts val="600"/>
              </a:spcBef>
              <a:spcAft>
                <a:spcPts val="1200"/>
              </a:spcAft>
            </a:pPr>
            <a:r>
              <a:rPr sz="1000" dirty="0">
                <a:solidFill>
                  <a:srgbClr val="FFFFFF"/>
                </a:solidFill>
                <a:latin typeface="Lato-Light"/>
                <a:cs typeface="Lato-Light"/>
              </a:rPr>
              <a:t>In</a:t>
            </a:r>
            <a:r>
              <a:rPr sz="1000" spc="-10" dirty="0">
                <a:solidFill>
                  <a:srgbClr val="FFFFFF"/>
                </a:solidFill>
                <a:latin typeface="Lato-Light"/>
                <a:cs typeface="Lato-Light"/>
              </a:rPr>
              <a:t> </a:t>
            </a:r>
            <a:r>
              <a:rPr sz="1000" dirty="0">
                <a:solidFill>
                  <a:srgbClr val="FFFFFF"/>
                </a:solidFill>
                <a:latin typeface="Lato-Light"/>
                <a:cs typeface="Lato-Light"/>
              </a:rPr>
              <a:t>recent</a:t>
            </a:r>
            <a:r>
              <a:rPr sz="1000" spc="-5" dirty="0">
                <a:solidFill>
                  <a:srgbClr val="FFFFFF"/>
                </a:solidFill>
                <a:latin typeface="Lato-Light"/>
                <a:cs typeface="Lato-Light"/>
              </a:rPr>
              <a:t> </a:t>
            </a:r>
            <a:r>
              <a:rPr sz="1000" dirty="0">
                <a:solidFill>
                  <a:srgbClr val="FFFFFF"/>
                </a:solidFill>
                <a:latin typeface="Lato-Light"/>
                <a:cs typeface="Lato-Light"/>
              </a:rPr>
              <a:t>years</a:t>
            </a:r>
            <a:r>
              <a:rPr lang="en-US" sz="1000">
                <a:solidFill>
                  <a:srgbClr val="FFFFFF"/>
                </a:solidFill>
                <a:latin typeface="Lato-Light"/>
                <a:cs typeface="Lato-Light"/>
              </a:rPr>
              <a:t>,</a:t>
            </a:r>
            <a:r>
              <a:rPr sz="1000" spc="-10">
                <a:solidFill>
                  <a:srgbClr val="FFFFFF"/>
                </a:solidFill>
                <a:latin typeface="Lato-Light"/>
                <a:cs typeface="Lato-Light"/>
              </a:rPr>
              <a:t> </a:t>
            </a:r>
            <a:r>
              <a:rPr sz="1000">
                <a:solidFill>
                  <a:srgbClr val="FFFFFF"/>
                </a:solidFill>
                <a:latin typeface="Lato-Light"/>
                <a:cs typeface="Lato-Light"/>
              </a:rPr>
              <a:t>companies</a:t>
            </a:r>
            <a:r>
              <a:rPr lang="en-US" sz="1000">
                <a:solidFill>
                  <a:srgbClr val="FFFFFF"/>
                </a:solidFill>
                <a:latin typeface="Lato-Light"/>
                <a:cs typeface="Lato-Light"/>
              </a:rPr>
              <a:t> </a:t>
            </a:r>
            <a:r>
              <a:rPr sz="1000">
                <a:solidFill>
                  <a:srgbClr val="FFFFFF"/>
                </a:solidFill>
                <a:latin typeface="Lato-Light"/>
                <a:cs typeface="Lato-Light"/>
              </a:rPr>
              <a:t>large</a:t>
            </a:r>
            <a:r>
              <a:rPr sz="1000" spc="-10">
                <a:solidFill>
                  <a:srgbClr val="FFFFFF"/>
                </a:solidFill>
                <a:latin typeface="Lato-Light"/>
                <a:cs typeface="Lato-Light"/>
              </a:rPr>
              <a:t> </a:t>
            </a:r>
            <a:r>
              <a:rPr sz="1000">
                <a:solidFill>
                  <a:srgbClr val="FFFFFF"/>
                </a:solidFill>
                <a:latin typeface="Lato-Light"/>
                <a:cs typeface="Lato-Light"/>
              </a:rPr>
              <a:t>and</a:t>
            </a:r>
            <a:r>
              <a:rPr sz="1000" spc="-10">
                <a:solidFill>
                  <a:srgbClr val="FFFFFF"/>
                </a:solidFill>
                <a:latin typeface="Lato-Light"/>
                <a:cs typeface="Lato-Light"/>
              </a:rPr>
              <a:t> small </a:t>
            </a:r>
            <a:r>
              <a:rPr sz="1000" dirty="0">
                <a:solidFill>
                  <a:srgbClr val="FFFFFF"/>
                </a:solidFill>
                <a:latin typeface="Lato-Light"/>
                <a:cs typeface="Lato-Light"/>
              </a:rPr>
              <a:t>have</a:t>
            </a:r>
            <a:r>
              <a:rPr sz="1000" spc="-25" dirty="0">
                <a:solidFill>
                  <a:srgbClr val="FFFFFF"/>
                </a:solidFill>
                <a:latin typeface="Lato-Light"/>
                <a:cs typeface="Lato-Light"/>
              </a:rPr>
              <a:t> </a:t>
            </a:r>
            <a:r>
              <a:rPr sz="1000" dirty="0">
                <a:solidFill>
                  <a:srgbClr val="FFFFFF"/>
                </a:solidFill>
                <a:latin typeface="Lato-Light"/>
                <a:cs typeface="Lato-Light"/>
              </a:rPr>
              <a:t>made</a:t>
            </a:r>
            <a:r>
              <a:rPr sz="1000" spc="-20" dirty="0">
                <a:solidFill>
                  <a:srgbClr val="FFFFFF"/>
                </a:solidFill>
                <a:latin typeface="Lato-Light"/>
                <a:cs typeface="Lato-Light"/>
              </a:rPr>
              <a:t> </a:t>
            </a:r>
            <a:r>
              <a:rPr sz="1000" dirty="0">
                <a:solidFill>
                  <a:srgbClr val="FFFFFF"/>
                </a:solidFill>
                <a:latin typeface="Lato-Light"/>
                <a:cs typeface="Lato-Light"/>
              </a:rPr>
              <a:t>the</a:t>
            </a:r>
            <a:r>
              <a:rPr sz="1000" spc="-15" dirty="0">
                <a:solidFill>
                  <a:srgbClr val="FFFFFF"/>
                </a:solidFill>
                <a:latin typeface="Lato-Light"/>
                <a:cs typeface="Lato-Light"/>
              </a:rPr>
              <a:t> </a:t>
            </a:r>
            <a:r>
              <a:rPr sz="1000" dirty="0">
                <a:solidFill>
                  <a:srgbClr val="FFFFFF"/>
                </a:solidFill>
                <a:latin typeface="Lato-Light"/>
                <a:cs typeface="Lato-Light"/>
              </a:rPr>
              <a:t>move</a:t>
            </a:r>
            <a:r>
              <a:rPr sz="1000" spc="-15" dirty="0">
                <a:solidFill>
                  <a:srgbClr val="FFFFFF"/>
                </a:solidFill>
                <a:latin typeface="Lato-Light"/>
                <a:cs typeface="Lato-Light"/>
              </a:rPr>
              <a:t> </a:t>
            </a:r>
            <a:r>
              <a:rPr sz="1000" dirty="0">
                <a:solidFill>
                  <a:srgbClr val="FFFFFF"/>
                </a:solidFill>
                <a:latin typeface="Lato-Light"/>
                <a:cs typeface="Lato-Light"/>
              </a:rPr>
              <a:t>to</a:t>
            </a:r>
            <a:r>
              <a:rPr sz="1000" spc="-20" dirty="0">
                <a:solidFill>
                  <a:srgbClr val="FFFFFF"/>
                </a:solidFill>
                <a:latin typeface="Lato-Light"/>
                <a:cs typeface="Lato-Light"/>
              </a:rPr>
              <a:t> </a:t>
            </a:r>
            <a:r>
              <a:rPr sz="1000" dirty="0">
                <a:solidFill>
                  <a:srgbClr val="FFFFFF"/>
                </a:solidFill>
                <a:latin typeface="Lato-Light"/>
                <a:cs typeface="Lato-Light"/>
              </a:rPr>
              <a:t>cloud-based</a:t>
            </a:r>
            <a:r>
              <a:rPr sz="1000" spc="-10" dirty="0">
                <a:solidFill>
                  <a:srgbClr val="FFFFFF"/>
                </a:solidFill>
                <a:latin typeface="Lato-Light"/>
                <a:cs typeface="Lato-Light"/>
              </a:rPr>
              <a:t> emails </a:t>
            </a:r>
            <a:r>
              <a:rPr sz="1000" dirty="0">
                <a:solidFill>
                  <a:srgbClr val="FFFFFF"/>
                </a:solidFill>
                <a:latin typeface="Lato-Light"/>
                <a:cs typeface="Lato-Light"/>
              </a:rPr>
              <a:t>solutions</a:t>
            </a:r>
            <a:r>
              <a:rPr sz="1000" spc="-10" dirty="0">
                <a:solidFill>
                  <a:srgbClr val="FFFFFF"/>
                </a:solidFill>
                <a:latin typeface="Lato-Light"/>
                <a:cs typeface="Lato-Light"/>
              </a:rPr>
              <a:t> </a:t>
            </a:r>
            <a:r>
              <a:rPr sz="1000" dirty="0">
                <a:solidFill>
                  <a:srgbClr val="FFFFFF"/>
                </a:solidFill>
                <a:latin typeface="Lato-Light"/>
                <a:cs typeface="Lato-Light"/>
              </a:rPr>
              <a:t>such</a:t>
            </a:r>
            <a:r>
              <a:rPr sz="1000" spc="-5" dirty="0">
                <a:solidFill>
                  <a:srgbClr val="FFFFFF"/>
                </a:solidFill>
                <a:latin typeface="Lato-Light"/>
                <a:cs typeface="Lato-Light"/>
              </a:rPr>
              <a:t> </a:t>
            </a:r>
            <a:r>
              <a:rPr sz="1000" dirty="0">
                <a:solidFill>
                  <a:srgbClr val="FFFFFF"/>
                </a:solidFill>
                <a:latin typeface="Lato-Light"/>
                <a:cs typeface="Lato-Light"/>
              </a:rPr>
              <a:t>as</a:t>
            </a:r>
            <a:r>
              <a:rPr sz="1000" spc="-10" dirty="0">
                <a:solidFill>
                  <a:srgbClr val="FFFFFF"/>
                </a:solidFill>
                <a:latin typeface="Lato-Light"/>
                <a:cs typeface="Lato-Light"/>
              </a:rPr>
              <a:t> Office </a:t>
            </a:r>
            <a:r>
              <a:rPr sz="1000" dirty="0">
                <a:solidFill>
                  <a:srgbClr val="FFFFFF"/>
                </a:solidFill>
                <a:latin typeface="Lato-Light"/>
                <a:cs typeface="Lato-Light"/>
              </a:rPr>
              <a:t>365</a:t>
            </a:r>
            <a:r>
              <a:rPr sz="1000" spc="-5" dirty="0">
                <a:solidFill>
                  <a:srgbClr val="FFFFFF"/>
                </a:solidFill>
                <a:latin typeface="Lato-Light"/>
                <a:cs typeface="Lato-Light"/>
              </a:rPr>
              <a:t> </a:t>
            </a:r>
            <a:r>
              <a:rPr sz="1000" dirty="0">
                <a:solidFill>
                  <a:srgbClr val="FFFFFF"/>
                </a:solidFill>
                <a:latin typeface="Lato-Light"/>
                <a:cs typeface="Lato-Light"/>
              </a:rPr>
              <a:t>and</a:t>
            </a:r>
            <a:r>
              <a:rPr sz="1000" spc="-10" dirty="0">
                <a:solidFill>
                  <a:srgbClr val="FFFFFF"/>
                </a:solidFill>
                <a:latin typeface="Lato-Light"/>
                <a:cs typeface="Lato-Light"/>
              </a:rPr>
              <a:t> </a:t>
            </a:r>
            <a:r>
              <a:rPr sz="1000" dirty="0">
                <a:solidFill>
                  <a:srgbClr val="FFFFFF"/>
                </a:solidFill>
                <a:latin typeface="Lato-Light"/>
                <a:cs typeface="Lato-Light"/>
              </a:rPr>
              <a:t>G</a:t>
            </a:r>
            <a:r>
              <a:rPr sz="1000" spc="-10" dirty="0">
                <a:solidFill>
                  <a:srgbClr val="FFFFFF"/>
                </a:solidFill>
                <a:latin typeface="Lato-Light"/>
                <a:cs typeface="Lato-Light"/>
              </a:rPr>
              <a:t> Suite.</a:t>
            </a:r>
            <a:endParaRPr lang="en-GB" sz="1000" spc="-10" dirty="0">
              <a:solidFill>
                <a:srgbClr val="FFFFFF"/>
              </a:solidFill>
              <a:latin typeface="Lato-Light"/>
              <a:cs typeface="Lato-Light"/>
            </a:endParaRPr>
          </a:p>
          <a:p>
            <a:pPr marL="12700" marR="5080">
              <a:lnSpc>
                <a:spcPts val="1500"/>
              </a:lnSpc>
              <a:spcBef>
                <a:spcPts val="600"/>
              </a:spcBef>
              <a:spcAft>
                <a:spcPts val="1200"/>
              </a:spcAft>
            </a:pPr>
            <a:r>
              <a:rPr lang="en-GB" sz="1000" dirty="0">
                <a:solidFill>
                  <a:srgbClr val="FFFFFF"/>
                </a:solidFill>
                <a:latin typeface="Lato-Light"/>
                <a:cs typeface="Lato-Light"/>
              </a:rPr>
              <a:t>Such</a:t>
            </a:r>
            <a:r>
              <a:rPr lang="en-GB" sz="1000" spc="-20" dirty="0">
                <a:solidFill>
                  <a:srgbClr val="FFFFFF"/>
                </a:solidFill>
                <a:latin typeface="Lato-Light"/>
                <a:cs typeface="Lato-Light"/>
              </a:rPr>
              <a:t> </a:t>
            </a:r>
            <a:r>
              <a:rPr lang="en-GB" sz="1000" dirty="0">
                <a:solidFill>
                  <a:srgbClr val="FFFFFF"/>
                </a:solidFill>
                <a:latin typeface="Lato-Light"/>
                <a:cs typeface="Lato-Light"/>
              </a:rPr>
              <a:t>providers</a:t>
            </a:r>
            <a:r>
              <a:rPr lang="en-GB" sz="1000" spc="-5" dirty="0">
                <a:solidFill>
                  <a:srgbClr val="FFFFFF"/>
                </a:solidFill>
                <a:latin typeface="Lato-Light"/>
                <a:cs typeface="Lato-Light"/>
              </a:rPr>
              <a:t> </a:t>
            </a:r>
            <a:r>
              <a:rPr lang="en-GB" sz="1000" dirty="0">
                <a:solidFill>
                  <a:srgbClr val="FFFFFF"/>
                </a:solidFill>
                <a:latin typeface="Lato-Light"/>
                <a:cs typeface="Lato-Light"/>
              </a:rPr>
              <a:t>offer</a:t>
            </a:r>
            <a:r>
              <a:rPr lang="en-GB" sz="1000" spc="-5" dirty="0">
                <a:solidFill>
                  <a:srgbClr val="FFFFFF"/>
                </a:solidFill>
                <a:latin typeface="Lato-Light"/>
                <a:cs typeface="Lato-Light"/>
              </a:rPr>
              <a:t> </a:t>
            </a:r>
            <a:r>
              <a:rPr lang="en-GB" sz="1000" dirty="0">
                <a:solidFill>
                  <a:srgbClr val="FFFFFF"/>
                </a:solidFill>
                <a:latin typeface="Lato-Light"/>
                <a:cs typeface="Lato-Light"/>
              </a:rPr>
              <a:t>businesses</a:t>
            </a:r>
            <a:r>
              <a:rPr lang="en-GB" sz="1000" spc="-10" dirty="0">
                <a:solidFill>
                  <a:srgbClr val="FFFFFF"/>
                </a:solidFill>
                <a:latin typeface="Lato-Light"/>
                <a:cs typeface="Lato-Light"/>
              </a:rPr>
              <a:t> </a:t>
            </a:r>
            <a:r>
              <a:rPr lang="en-GB" sz="1000" dirty="0">
                <a:solidFill>
                  <a:srgbClr val="FFFFFF"/>
                </a:solidFill>
                <a:latin typeface="Lato-Light"/>
                <a:cs typeface="Lato-Light"/>
              </a:rPr>
              <a:t>a</a:t>
            </a:r>
            <a:r>
              <a:rPr lang="en-GB" sz="1000" spc="-5" dirty="0">
                <a:solidFill>
                  <a:srgbClr val="FFFFFF"/>
                </a:solidFill>
                <a:latin typeface="Lato-Light"/>
                <a:cs typeface="Lato-Light"/>
              </a:rPr>
              <a:t> </a:t>
            </a:r>
            <a:r>
              <a:rPr lang="en-GB" sz="1000" spc="-10" dirty="0">
                <a:solidFill>
                  <a:srgbClr val="FFFFFF"/>
                </a:solidFill>
                <a:latin typeface="Lato-Light"/>
                <a:cs typeface="Lato-Light"/>
              </a:rPr>
              <a:t>highly </a:t>
            </a:r>
            <a:r>
              <a:rPr lang="en-GB" sz="1000" dirty="0">
                <a:solidFill>
                  <a:srgbClr val="FFFFFF"/>
                </a:solidFill>
                <a:latin typeface="Lato-Light"/>
                <a:cs typeface="Lato-Light"/>
              </a:rPr>
              <a:t>available,</a:t>
            </a:r>
            <a:r>
              <a:rPr lang="en-GB" sz="1000" spc="-25" dirty="0">
                <a:solidFill>
                  <a:srgbClr val="FFFFFF"/>
                </a:solidFill>
                <a:latin typeface="Lato-Light"/>
                <a:cs typeface="Lato-Light"/>
              </a:rPr>
              <a:t> </a:t>
            </a:r>
            <a:r>
              <a:rPr lang="en-GB" sz="1000" dirty="0">
                <a:solidFill>
                  <a:srgbClr val="FFFFFF"/>
                </a:solidFill>
                <a:latin typeface="Lato-Light"/>
                <a:cs typeface="Lato-Light"/>
              </a:rPr>
              <a:t>enterprise-grade</a:t>
            </a:r>
            <a:r>
              <a:rPr lang="en-GB" sz="1000" spc="-15" dirty="0">
                <a:solidFill>
                  <a:srgbClr val="FFFFFF"/>
                </a:solidFill>
                <a:latin typeface="Lato-Light"/>
                <a:cs typeface="Lato-Light"/>
              </a:rPr>
              <a:t> </a:t>
            </a:r>
            <a:r>
              <a:rPr lang="en-GB" sz="1000" dirty="0">
                <a:solidFill>
                  <a:srgbClr val="FFFFFF"/>
                </a:solidFill>
                <a:latin typeface="Lato-Light"/>
                <a:cs typeface="Lato-Light"/>
              </a:rPr>
              <a:t>email</a:t>
            </a:r>
            <a:r>
              <a:rPr lang="en-GB" sz="1000" spc="-15" dirty="0">
                <a:solidFill>
                  <a:srgbClr val="FFFFFF"/>
                </a:solidFill>
                <a:latin typeface="Lato-Light"/>
                <a:cs typeface="Lato-Light"/>
              </a:rPr>
              <a:t> </a:t>
            </a:r>
            <a:r>
              <a:rPr lang="en-GB" sz="1000" dirty="0">
                <a:solidFill>
                  <a:srgbClr val="FFFFFF"/>
                </a:solidFill>
                <a:latin typeface="Lato-Light"/>
                <a:cs typeface="Lato-Light"/>
              </a:rPr>
              <a:t>solution</a:t>
            </a:r>
            <a:r>
              <a:rPr lang="en-GB" sz="1000" spc="-10" dirty="0">
                <a:solidFill>
                  <a:srgbClr val="FFFFFF"/>
                </a:solidFill>
                <a:latin typeface="Lato-Light"/>
                <a:cs typeface="Lato-Light"/>
              </a:rPr>
              <a:t> </a:t>
            </a:r>
            <a:r>
              <a:rPr lang="en-GB" sz="1000" spc="-25" dirty="0">
                <a:solidFill>
                  <a:srgbClr val="FFFFFF"/>
                </a:solidFill>
                <a:latin typeface="Lato-Light"/>
                <a:cs typeface="Lato-Light"/>
              </a:rPr>
              <a:t>at</a:t>
            </a:r>
            <a:r>
              <a:rPr lang="en-GB" sz="1000" dirty="0">
                <a:solidFill>
                  <a:srgbClr val="FFFFFF"/>
                </a:solidFill>
                <a:latin typeface="Lato-Light"/>
                <a:cs typeface="Lato-Light"/>
              </a:rPr>
              <a:t> a</a:t>
            </a:r>
            <a:r>
              <a:rPr lang="en-GB" sz="1000" spc="-15" dirty="0">
                <a:solidFill>
                  <a:srgbClr val="FFFFFF"/>
                </a:solidFill>
                <a:latin typeface="Lato-Light"/>
                <a:cs typeface="Lato-Light"/>
              </a:rPr>
              <a:t> </a:t>
            </a:r>
            <a:r>
              <a:rPr lang="en-GB" sz="1000" spc="-10" dirty="0">
                <a:solidFill>
                  <a:srgbClr val="FFFFFF"/>
                </a:solidFill>
                <a:latin typeface="Lato-Light"/>
                <a:cs typeface="Lato-Light"/>
              </a:rPr>
              <a:t>fraction</a:t>
            </a:r>
            <a:r>
              <a:rPr lang="en-GB" sz="1000" dirty="0">
                <a:solidFill>
                  <a:srgbClr val="FFFFFF"/>
                </a:solidFill>
                <a:latin typeface="Lato-Light"/>
                <a:cs typeface="Lato-Light"/>
              </a:rPr>
              <a:t> of</a:t>
            </a:r>
            <a:r>
              <a:rPr lang="en-GB" sz="1000" spc="5" dirty="0">
                <a:solidFill>
                  <a:srgbClr val="FFFFFF"/>
                </a:solidFill>
                <a:latin typeface="Lato-Light"/>
                <a:cs typeface="Lato-Light"/>
              </a:rPr>
              <a:t> </a:t>
            </a:r>
            <a:r>
              <a:rPr lang="en-GB" sz="1000" dirty="0">
                <a:solidFill>
                  <a:srgbClr val="FFFFFF"/>
                </a:solidFill>
                <a:latin typeface="Lato-Light"/>
                <a:cs typeface="Lato-Light"/>
              </a:rPr>
              <a:t>the </a:t>
            </a:r>
            <a:r>
              <a:rPr lang="en-GB" sz="1000" spc="-10" dirty="0">
                <a:solidFill>
                  <a:srgbClr val="FFFFFF"/>
                </a:solidFill>
                <a:latin typeface="Lato-Light"/>
                <a:cs typeface="Lato-Light"/>
              </a:rPr>
              <a:t>cost.</a:t>
            </a:r>
            <a:endParaRPr lang="en-GB" sz="1000" dirty="0">
              <a:latin typeface="Lato-Light"/>
              <a:cs typeface="Lato-Light"/>
            </a:endParaRPr>
          </a:p>
          <a:p>
            <a:pPr marL="12700" marR="5080">
              <a:lnSpc>
                <a:spcPts val="1500"/>
              </a:lnSpc>
              <a:spcBef>
                <a:spcPts val="600"/>
              </a:spcBef>
              <a:spcAft>
                <a:spcPts val="1200"/>
              </a:spcAft>
            </a:pPr>
            <a:r>
              <a:rPr lang="en-GB" sz="1000" spc="-10" dirty="0">
                <a:solidFill>
                  <a:srgbClr val="FFFFFF"/>
                </a:solidFill>
                <a:latin typeface="Lato-Light"/>
                <a:cs typeface="Lato-Light"/>
              </a:rPr>
              <a:t>Collaboration</a:t>
            </a:r>
            <a:r>
              <a:rPr lang="en-GB" sz="1000" spc="-15" dirty="0">
                <a:solidFill>
                  <a:srgbClr val="FFFFFF"/>
                </a:solidFill>
                <a:latin typeface="Lato-Light"/>
                <a:cs typeface="Lato-Light"/>
              </a:rPr>
              <a:t> </a:t>
            </a:r>
            <a:r>
              <a:rPr lang="en-GB" sz="1000" dirty="0">
                <a:solidFill>
                  <a:srgbClr val="FFFFFF"/>
                </a:solidFill>
                <a:latin typeface="Lato-Light"/>
                <a:cs typeface="Lato-Light"/>
              </a:rPr>
              <a:t>no</a:t>
            </a:r>
            <a:r>
              <a:rPr lang="en-GB" sz="1000" spc="10" dirty="0">
                <a:solidFill>
                  <a:srgbClr val="FFFFFF"/>
                </a:solidFill>
                <a:latin typeface="Lato-Light"/>
                <a:cs typeface="Lato-Light"/>
              </a:rPr>
              <a:t> </a:t>
            </a:r>
            <a:r>
              <a:rPr lang="en-GB" sz="1000" dirty="0">
                <a:solidFill>
                  <a:srgbClr val="FFFFFF"/>
                </a:solidFill>
                <a:latin typeface="Lato-Light"/>
                <a:cs typeface="Lato-Light"/>
              </a:rPr>
              <a:t>longer</a:t>
            </a:r>
            <a:r>
              <a:rPr lang="en-GB" sz="1000" spc="-5" dirty="0">
                <a:solidFill>
                  <a:srgbClr val="FFFFFF"/>
                </a:solidFill>
                <a:latin typeface="Lato-Light"/>
                <a:cs typeface="Lato-Light"/>
              </a:rPr>
              <a:t> </a:t>
            </a:r>
            <a:r>
              <a:rPr lang="en-GB" sz="1000" dirty="0">
                <a:solidFill>
                  <a:srgbClr val="FFFFFF"/>
                </a:solidFill>
                <a:latin typeface="Lato-Light"/>
                <a:cs typeface="Lato-Light"/>
              </a:rPr>
              <a:t>requires</a:t>
            </a:r>
            <a:r>
              <a:rPr lang="en-GB" sz="1000" spc="10" dirty="0">
                <a:solidFill>
                  <a:srgbClr val="FFFFFF"/>
                </a:solidFill>
                <a:latin typeface="Lato-Light"/>
                <a:cs typeface="Lato-Light"/>
              </a:rPr>
              <a:t> </a:t>
            </a:r>
            <a:r>
              <a:rPr lang="en-GB" sz="1000" spc="-10" dirty="0">
                <a:solidFill>
                  <a:srgbClr val="FFFFFF"/>
                </a:solidFill>
                <a:latin typeface="Lato-Light"/>
                <a:cs typeface="Lato-Light"/>
              </a:rPr>
              <a:t>everyone </a:t>
            </a:r>
            <a:r>
              <a:rPr lang="en-GB" sz="1000" dirty="0">
                <a:solidFill>
                  <a:srgbClr val="FFFFFF"/>
                </a:solidFill>
                <a:latin typeface="Lato-Light"/>
                <a:cs typeface="Lato-Light"/>
              </a:rPr>
              <a:t>to</a:t>
            </a:r>
            <a:r>
              <a:rPr lang="en-GB" sz="1000" spc="-15" dirty="0">
                <a:solidFill>
                  <a:srgbClr val="FFFFFF"/>
                </a:solidFill>
                <a:latin typeface="Lato-Light"/>
                <a:cs typeface="Lato-Light"/>
              </a:rPr>
              <a:t> </a:t>
            </a:r>
            <a:r>
              <a:rPr lang="en-GB" sz="1000" dirty="0">
                <a:solidFill>
                  <a:srgbClr val="FFFFFF"/>
                </a:solidFill>
                <a:latin typeface="Lato-Light"/>
                <a:cs typeface="Lato-Light"/>
              </a:rPr>
              <a:t>be</a:t>
            </a:r>
            <a:r>
              <a:rPr lang="en-GB" sz="1000" spc="-10" dirty="0">
                <a:solidFill>
                  <a:srgbClr val="FFFFFF"/>
                </a:solidFill>
                <a:latin typeface="Lato-Light"/>
                <a:cs typeface="Lato-Light"/>
              </a:rPr>
              <a:t> </a:t>
            </a:r>
            <a:r>
              <a:rPr lang="en-GB" sz="1000" dirty="0">
                <a:solidFill>
                  <a:srgbClr val="FFFFFF"/>
                </a:solidFill>
                <a:latin typeface="Lato-Light"/>
                <a:cs typeface="Lato-Light"/>
              </a:rPr>
              <a:t>sitting</a:t>
            </a:r>
            <a:r>
              <a:rPr lang="en-GB" sz="1000" spc="-10" dirty="0">
                <a:solidFill>
                  <a:srgbClr val="FFFFFF"/>
                </a:solidFill>
                <a:latin typeface="Lato-Light"/>
                <a:cs typeface="Lato-Light"/>
              </a:rPr>
              <a:t> </a:t>
            </a:r>
            <a:r>
              <a:rPr lang="en-GB" sz="1000" dirty="0">
                <a:solidFill>
                  <a:srgbClr val="FFFFFF"/>
                </a:solidFill>
                <a:latin typeface="Lato-Light"/>
                <a:cs typeface="Lato-Light"/>
              </a:rPr>
              <a:t>in</a:t>
            </a:r>
            <a:r>
              <a:rPr lang="en-GB" sz="1000" spc="-15" dirty="0">
                <a:solidFill>
                  <a:srgbClr val="FFFFFF"/>
                </a:solidFill>
                <a:latin typeface="Lato-Light"/>
                <a:cs typeface="Lato-Light"/>
              </a:rPr>
              <a:t> </a:t>
            </a:r>
            <a:r>
              <a:rPr lang="en-GB" sz="1000" dirty="0">
                <a:solidFill>
                  <a:srgbClr val="FFFFFF"/>
                </a:solidFill>
                <a:latin typeface="Lato-Light"/>
                <a:cs typeface="Lato-Light"/>
              </a:rPr>
              <a:t>the</a:t>
            </a:r>
            <a:r>
              <a:rPr lang="en-GB" sz="1000" spc="-15" dirty="0">
                <a:solidFill>
                  <a:srgbClr val="FFFFFF"/>
                </a:solidFill>
                <a:latin typeface="Lato-Light"/>
                <a:cs typeface="Lato-Light"/>
              </a:rPr>
              <a:t> </a:t>
            </a:r>
            <a:r>
              <a:rPr lang="en-GB" sz="1000" dirty="0">
                <a:solidFill>
                  <a:srgbClr val="FFFFFF"/>
                </a:solidFill>
                <a:latin typeface="Lato-Light"/>
                <a:cs typeface="Lato-Light"/>
              </a:rPr>
              <a:t>same</a:t>
            </a:r>
            <a:r>
              <a:rPr lang="en-GB" sz="1000" spc="-5" dirty="0">
                <a:solidFill>
                  <a:srgbClr val="FFFFFF"/>
                </a:solidFill>
                <a:latin typeface="Lato-Light"/>
                <a:cs typeface="Lato-Light"/>
              </a:rPr>
              <a:t> </a:t>
            </a:r>
            <a:r>
              <a:rPr lang="en-GB" sz="1000" dirty="0">
                <a:solidFill>
                  <a:srgbClr val="FFFFFF"/>
                </a:solidFill>
                <a:latin typeface="Lato-Light"/>
                <a:cs typeface="Lato-Light"/>
              </a:rPr>
              <a:t>office</a:t>
            </a:r>
            <a:r>
              <a:rPr lang="en-GB" sz="1000" spc="-10" dirty="0">
                <a:solidFill>
                  <a:srgbClr val="FFFFFF"/>
                </a:solidFill>
                <a:latin typeface="Lato-Light"/>
                <a:cs typeface="Lato-Light"/>
              </a:rPr>
              <a:t> </a:t>
            </a:r>
            <a:r>
              <a:rPr lang="en-GB" sz="1000" dirty="0">
                <a:solidFill>
                  <a:srgbClr val="FFFFFF"/>
                </a:solidFill>
                <a:latin typeface="Lato-Light"/>
                <a:cs typeface="Lato-Light"/>
              </a:rPr>
              <a:t>discussing</a:t>
            </a:r>
            <a:r>
              <a:rPr lang="en-GB" sz="1000" spc="-10" dirty="0">
                <a:solidFill>
                  <a:srgbClr val="FFFFFF"/>
                </a:solidFill>
                <a:latin typeface="Lato-Light"/>
                <a:cs typeface="Lato-Light"/>
              </a:rPr>
              <a:t> </a:t>
            </a:r>
            <a:r>
              <a:rPr lang="en-GB" sz="1000" spc="-50" dirty="0">
                <a:solidFill>
                  <a:srgbClr val="FFFFFF"/>
                </a:solidFill>
                <a:latin typeface="Lato-Light"/>
                <a:cs typeface="Lato-Light"/>
              </a:rPr>
              <a:t>a</a:t>
            </a:r>
            <a:r>
              <a:rPr lang="en-GB" sz="1000" dirty="0">
                <a:solidFill>
                  <a:srgbClr val="FFFFFF"/>
                </a:solidFill>
                <a:latin typeface="Lato-Light"/>
                <a:cs typeface="Lato-Light"/>
              </a:rPr>
              <a:t> document or </a:t>
            </a:r>
            <a:r>
              <a:rPr lang="en-GB" sz="1000" spc="-10" dirty="0">
                <a:solidFill>
                  <a:srgbClr val="FFFFFF"/>
                </a:solidFill>
                <a:latin typeface="Lato-Light"/>
                <a:cs typeface="Lato-Light"/>
              </a:rPr>
              <a:t>project.</a:t>
            </a:r>
            <a:endParaRPr lang="en-GB" sz="1000" dirty="0">
              <a:latin typeface="Lato-Light"/>
              <a:cs typeface="Lato-Light"/>
            </a:endParaRPr>
          </a:p>
          <a:p>
            <a:pPr marL="12700" marR="81915"/>
            <a:endParaRPr lang="en-GB" sz="1100" dirty="0">
              <a:latin typeface="Lato-Light"/>
              <a:cs typeface="Lato-Light"/>
            </a:endParaRPr>
          </a:p>
          <a:p>
            <a:pPr marL="12700" marR="5080"/>
            <a:endParaRPr sz="1100" dirty="0">
              <a:latin typeface="Lato-Light"/>
              <a:cs typeface="Lato-Light"/>
            </a:endParaRPr>
          </a:p>
        </p:txBody>
      </p:sp>
      <p:sp>
        <p:nvSpPr>
          <p:cNvPr id="10" name="object 10"/>
          <p:cNvSpPr txBox="1"/>
          <p:nvPr/>
        </p:nvSpPr>
        <p:spPr>
          <a:xfrm>
            <a:off x="6762046" y="1710487"/>
            <a:ext cx="2536190" cy="1304588"/>
          </a:xfrm>
          <a:prstGeom prst="rect">
            <a:avLst/>
          </a:prstGeom>
        </p:spPr>
        <p:txBody>
          <a:bodyPr vert="horz" wrap="square" lIns="0" tIns="45085" rIns="0" bIns="0" rtlCol="0">
            <a:spAutoFit/>
          </a:bodyPr>
          <a:lstStyle/>
          <a:p>
            <a:pPr marL="12700">
              <a:spcAft>
                <a:spcPts val="200"/>
              </a:spcAft>
            </a:pPr>
            <a:r>
              <a:rPr sz="1400" b="1" dirty="0">
                <a:solidFill>
                  <a:srgbClr val="CC8838"/>
                </a:solidFill>
                <a:latin typeface="Lato"/>
                <a:cs typeface="Lato"/>
              </a:rPr>
              <a:t>Cloud</a:t>
            </a:r>
            <a:r>
              <a:rPr sz="1400" b="1" spc="-5" dirty="0">
                <a:solidFill>
                  <a:srgbClr val="CC8838"/>
                </a:solidFill>
                <a:latin typeface="Lato"/>
                <a:cs typeface="Lato"/>
              </a:rPr>
              <a:t> </a:t>
            </a:r>
            <a:r>
              <a:rPr sz="1400" b="1" spc="-25" dirty="0">
                <a:solidFill>
                  <a:srgbClr val="CC8838"/>
                </a:solidFill>
                <a:latin typeface="Lato"/>
                <a:cs typeface="Lato"/>
              </a:rPr>
              <a:t>Telephony</a:t>
            </a:r>
            <a:r>
              <a:rPr sz="1400" b="1" dirty="0">
                <a:solidFill>
                  <a:srgbClr val="CC8838"/>
                </a:solidFill>
                <a:latin typeface="Lato"/>
                <a:cs typeface="Lato"/>
              </a:rPr>
              <a:t> </a:t>
            </a:r>
            <a:r>
              <a:rPr sz="1400" b="1" spc="-10" dirty="0">
                <a:solidFill>
                  <a:srgbClr val="CC8838"/>
                </a:solidFill>
                <a:latin typeface="Lato"/>
                <a:cs typeface="Lato"/>
              </a:rPr>
              <a:t>Services</a:t>
            </a:r>
            <a:endParaRPr sz="1400" dirty="0">
              <a:latin typeface="Lato"/>
              <a:cs typeface="Lato"/>
            </a:endParaRPr>
          </a:p>
          <a:p>
            <a:pPr marL="12700" marR="5080">
              <a:lnSpc>
                <a:spcPts val="1500"/>
              </a:lnSpc>
              <a:spcBef>
                <a:spcPts val="600"/>
              </a:spcBef>
              <a:spcAft>
                <a:spcPts val="1200"/>
              </a:spcAft>
            </a:pPr>
            <a:r>
              <a:rPr sz="1000" dirty="0">
                <a:solidFill>
                  <a:srgbClr val="FFFFFF"/>
                </a:solidFill>
                <a:latin typeface="Lato-Light"/>
                <a:cs typeface="Lato-Light"/>
              </a:rPr>
              <a:t>The</a:t>
            </a:r>
            <a:r>
              <a:rPr sz="1000" spc="5" dirty="0">
                <a:solidFill>
                  <a:srgbClr val="FFFFFF"/>
                </a:solidFill>
                <a:latin typeface="Lato-Light"/>
                <a:cs typeface="Lato-Light"/>
              </a:rPr>
              <a:t> </a:t>
            </a:r>
            <a:r>
              <a:rPr sz="1000" spc="-10" dirty="0">
                <a:solidFill>
                  <a:srgbClr val="FFFFFF"/>
                </a:solidFill>
                <a:latin typeface="Lato-Light"/>
                <a:cs typeface="Lato-Light"/>
              </a:rPr>
              <a:t>introduction</a:t>
            </a:r>
            <a:r>
              <a:rPr sz="1000" spc="10" dirty="0">
                <a:solidFill>
                  <a:srgbClr val="FFFFFF"/>
                </a:solidFill>
                <a:latin typeface="Lato-Light"/>
                <a:cs typeface="Lato-Light"/>
              </a:rPr>
              <a:t> </a:t>
            </a:r>
            <a:r>
              <a:rPr sz="1000" dirty="0">
                <a:solidFill>
                  <a:srgbClr val="FFFFFF"/>
                </a:solidFill>
                <a:latin typeface="Lato-Light"/>
                <a:cs typeface="Lato-Light"/>
              </a:rPr>
              <a:t>of</a:t>
            </a:r>
            <a:r>
              <a:rPr sz="1000" spc="15" dirty="0">
                <a:solidFill>
                  <a:srgbClr val="FFFFFF"/>
                </a:solidFill>
                <a:latin typeface="Lato-Light"/>
                <a:cs typeface="Lato-Light"/>
              </a:rPr>
              <a:t> </a:t>
            </a:r>
            <a:r>
              <a:rPr sz="1000" dirty="0">
                <a:solidFill>
                  <a:srgbClr val="FFFFFF"/>
                </a:solidFill>
                <a:latin typeface="Lato-Light"/>
                <a:cs typeface="Lato-Light"/>
              </a:rPr>
              <a:t>cloud-based</a:t>
            </a:r>
            <a:r>
              <a:rPr sz="1000" spc="15" dirty="0">
                <a:solidFill>
                  <a:srgbClr val="FFFFFF"/>
                </a:solidFill>
                <a:latin typeface="Lato-Light"/>
                <a:cs typeface="Lato-Light"/>
              </a:rPr>
              <a:t> </a:t>
            </a:r>
            <a:r>
              <a:rPr sz="1000" spc="-10" dirty="0">
                <a:solidFill>
                  <a:srgbClr val="FFFFFF"/>
                </a:solidFill>
                <a:latin typeface="Lato-Light"/>
                <a:cs typeface="Lato-Light"/>
              </a:rPr>
              <a:t>telephony </a:t>
            </a:r>
            <a:r>
              <a:rPr sz="1000" dirty="0">
                <a:solidFill>
                  <a:srgbClr val="FFFFFF"/>
                </a:solidFill>
                <a:latin typeface="Lato-Light"/>
                <a:cs typeface="Lato-Light"/>
              </a:rPr>
              <a:t>allows</a:t>
            </a:r>
            <a:r>
              <a:rPr sz="1000" spc="-25" dirty="0">
                <a:solidFill>
                  <a:srgbClr val="FFFFFF"/>
                </a:solidFill>
                <a:latin typeface="Lato-Light"/>
                <a:cs typeface="Lato-Light"/>
              </a:rPr>
              <a:t> </a:t>
            </a:r>
            <a:r>
              <a:rPr sz="1000" dirty="0">
                <a:solidFill>
                  <a:srgbClr val="FFFFFF"/>
                </a:solidFill>
                <a:latin typeface="Lato-Light"/>
                <a:cs typeface="Lato-Light"/>
              </a:rPr>
              <a:t>you</a:t>
            </a:r>
            <a:r>
              <a:rPr sz="1000" spc="-10" dirty="0">
                <a:solidFill>
                  <a:srgbClr val="FFFFFF"/>
                </a:solidFill>
                <a:latin typeface="Lato-Light"/>
                <a:cs typeface="Lato-Light"/>
              </a:rPr>
              <a:t> </a:t>
            </a:r>
            <a:r>
              <a:rPr sz="1000" dirty="0">
                <a:solidFill>
                  <a:srgbClr val="FFFFFF"/>
                </a:solidFill>
                <a:latin typeface="Lato-Light"/>
                <a:cs typeface="Lato-Light"/>
              </a:rPr>
              <a:t>to</a:t>
            </a:r>
            <a:r>
              <a:rPr sz="1000" spc="-15" dirty="0">
                <a:solidFill>
                  <a:srgbClr val="FFFFFF"/>
                </a:solidFill>
                <a:latin typeface="Lato-Light"/>
                <a:cs typeface="Lato-Light"/>
              </a:rPr>
              <a:t> </a:t>
            </a:r>
            <a:r>
              <a:rPr sz="1000" dirty="0">
                <a:solidFill>
                  <a:srgbClr val="FFFFFF"/>
                </a:solidFill>
                <a:latin typeface="Lato-Light"/>
                <a:cs typeface="Lato-Light"/>
              </a:rPr>
              <a:t>save</a:t>
            </a:r>
            <a:r>
              <a:rPr sz="1000" spc="-10" dirty="0">
                <a:solidFill>
                  <a:srgbClr val="FFFFFF"/>
                </a:solidFill>
                <a:latin typeface="Lato-Light"/>
                <a:cs typeface="Lato-Light"/>
              </a:rPr>
              <a:t> </a:t>
            </a:r>
            <a:r>
              <a:rPr sz="1000" dirty="0">
                <a:solidFill>
                  <a:srgbClr val="FFFFFF"/>
                </a:solidFill>
                <a:latin typeface="Lato-Light"/>
                <a:cs typeface="Lato-Light"/>
              </a:rPr>
              <a:t>costs</a:t>
            </a:r>
            <a:r>
              <a:rPr sz="1000" spc="-10" dirty="0">
                <a:solidFill>
                  <a:srgbClr val="FFFFFF"/>
                </a:solidFill>
                <a:latin typeface="Lato-Light"/>
                <a:cs typeface="Lato-Light"/>
              </a:rPr>
              <a:t> </a:t>
            </a:r>
            <a:r>
              <a:rPr sz="1000" dirty="0">
                <a:solidFill>
                  <a:srgbClr val="FFFFFF"/>
                </a:solidFill>
                <a:latin typeface="Lato-Light"/>
                <a:cs typeface="Lato-Light"/>
              </a:rPr>
              <a:t>of</a:t>
            </a:r>
            <a:r>
              <a:rPr sz="1000" spc="-10" dirty="0">
                <a:solidFill>
                  <a:srgbClr val="FFFFFF"/>
                </a:solidFill>
                <a:latin typeface="Lato-Light"/>
                <a:cs typeface="Lato-Light"/>
              </a:rPr>
              <a:t> </a:t>
            </a:r>
            <a:r>
              <a:rPr sz="1000" dirty="0">
                <a:solidFill>
                  <a:srgbClr val="FFFFFF"/>
                </a:solidFill>
                <a:latin typeface="Lato-Light"/>
                <a:cs typeface="Lato-Light"/>
              </a:rPr>
              <a:t>your</a:t>
            </a:r>
            <a:r>
              <a:rPr sz="1000" spc="-10" dirty="0">
                <a:solidFill>
                  <a:srgbClr val="FFFFFF"/>
                </a:solidFill>
                <a:latin typeface="Lato-Light"/>
                <a:cs typeface="Lato-Light"/>
              </a:rPr>
              <a:t> </a:t>
            </a:r>
            <a:r>
              <a:rPr sz="1000" dirty="0">
                <a:solidFill>
                  <a:srgbClr val="FFFFFF"/>
                </a:solidFill>
                <a:latin typeface="Lato-Light"/>
                <a:cs typeface="Lato-Light"/>
              </a:rPr>
              <a:t>calls</a:t>
            </a:r>
            <a:r>
              <a:rPr sz="1000" spc="-5" dirty="0">
                <a:solidFill>
                  <a:srgbClr val="FFFFFF"/>
                </a:solidFill>
                <a:latin typeface="Lato-Light"/>
                <a:cs typeface="Lato-Light"/>
              </a:rPr>
              <a:t> </a:t>
            </a:r>
            <a:r>
              <a:rPr sz="1000" spc="-10" dirty="0">
                <a:solidFill>
                  <a:srgbClr val="FFFFFF"/>
                </a:solidFill>
                <a:latin typeface="Lato-Light"/>
                <a:cs typeface="Lato-Light"/>
              </a:rPr>
              <a:t>while </a:t>
            </a:r>
            <a:r>
              <a:rPr sz="1000" dirty="0">
                <a:solidFill>
                  <a:srgbClr val="FFFFFF"/>
                </a:solidFill>
                <a:latin typeface="Lato-Light"/>
                <a:cs typeface="Lato-Light"/>
              </a:rPr>
              <a:t>providing</a:t>
            </a:r>
            <a:r>
              <a:rPr sz="1000" spc="10" dirty="0">
                <a:solidFill>
                  <a:srgbClr val="FFFFFF"/>
                </a:solidFill>
                <a:latin typeface="Lato-Light"/>
                <a:cs typeface="Lato-Light"/>
              </a:rPr>
              <a:t> </a:t>
            </a:r>
            <a:r>
              <a:rPr sz="1000" dirty="0">
                <a:solidFill>
                  <a:srgbClr val="FFFFFF"/>
                </a:solidFill>
                <a:latin typeface="Lato-Light"/>
                <a:cs typeface="Lato-Light"/>
              </a:rPr>
              <a:t>higher</a:t>
            </a:r>
            <a:r>
              <a:rPr sz="1000" spc="10" dirty="0">
                <a:solidFill>
                  <a:srgbClr val="FFFFFF"/>
                </a:solidFill>
                <a:latin typeface="Lato-Light"/>
                <a:cs typeface="Lato-Light"/>
              </a:rPr>
              <a:t> </a:t>
            </a:r>
            <a:r>
              <a:rPr sz="1000" spc="-10" dirty="0">
                <a:solidFill>
                  <a:srgbClr val="FFFFFF"/>
                </a:solidFill>
                <a:latin typeface="Lato-Light"/>
                <a:cs typeface="Lato-Light"/>
              </a:rPr>
              <a:t>availability,</a:t>
            </a:r>
            <a:r>
              <a:rPr sz="1000" dirty="0">
                <a:solidFill>
                  <a:srgbClr val="FFFFFF"/>
                </a:solidFill>
                <a:latin typeface="Lato-Light"/>
                <a:cs typeface="Lato-Light"/>
              </a:rPr>
              <a:t> security</a:t>
            </a:r>
            <a:r>
              <a:rPr sz="1000" spc="15" dirty="0">
                <a:solidFill>
                  <a:srgbClr val="FFFFFF"/>
                </a:solidFill>
                <a:latin typeface="Lato-Light"/>
                <a:cs typeface="Lato-Light"/>
              </a:rPr>
              <a:t> </a:t>
            </a:r>
            <a:r>
              <a:rPr sz="1000" spc="-25" dirty="0">
                <a:solidFill>
                  <a:srgbClr val="FFFFFF"/>
                </a:solidFill>
                <a:latin typeface="Lato-Light"/>
                <a:cs typeface="Lato-Light"/>
              </a:rPr>
              <a:t>and</a:t>
            </a:r>
            <a:r>
              <a:rPr sz="1000" dirty="0">
                <a:solidFill>
                  <a:srgbClr val="FFFFFF"/>
                </a:solidFill>
                <a:latin typeface="Lato-Light"/>
                <a:cs typeface="Lato-Light"/>
              </a:rPr>
              <a:t> the</a:t>
            </a:r>
            <a:r>
              <a:rPr sz="1000" spc="-15" dirty="0">
                <a:solidFill>
                  <a:srgbClr val="FFFFFF"/>
                </a:solidFill>
                <a:latin typeface="Lato-Light"/>
                <a:cs typeface="Lato-Light"/>
              </a:rPr>
              <a:t> </a:t>
            </a:r>
            <a:r>
              <a:rPr sz="1000" dirty="0">
                <a:solidFill>
                  <a:srgbClr val="FFFFFF"/>
                </a:solidFill>
                <a:latin typeface="Lato-Light"/>
                <a:cs typeface="Lato-Light"/>
              </a:rPr>
              <a:t>ability</a:t>
            </a:r>
            <a:r>
              <a:rPr sz="1000" spc="-15" dirty="0">
                <a:solidFill>
                  <a:srgbClr val="FFFFFF"/>
                </a:solidFill>
                <a:latin typeface="Lato-Light"/>
                <a:cs typeface="Lato-Light"/>
              </a:rPr>
              <a:t> </a:t>
            </a:r>
            <a:r>
              <a:rPr sz="1000" dirty="0">
                <a:solidFill>
                  <a:srgbClr val="FFFFFF"/>
                </a:solidFill>
                <a:latin typeface="Lato-Light"/>
                <a:cs typeface="Lato-Light"/>
              </a:rPr>
              <a:t>to</a:t>
            </a:r>
            <a:r>
              <a:rPr sz="1000" spc="-10" dirty="0">
                <a:solidFill>
                  <a:srgbClr val="FFFFFF"/>
                </a:solidFill>
                <a:latin typeface="Lato-Light"/>
                <a:cs typeface="Lato-Light"/>
              </a:rPr>
              <a:t> </a:t>
            </a:r>
            <a:r>
              <a:rPr sz="1000" dirty="0">
                <a:solidFill>
                  <a:srgbClr val="FFFFFF"/>
                </a:solidFill>
                <a:latin typeface="Lato-Light"/>
                <a:cs typeface="Lato-Light"/>
              </a:rPr>
              <a:t>quickly</a:t>
            </a:r>
            <a:r>
              <a:rPr sz="1000" spc="-10" dirty="0">
                <a:solidFill>
                  <a:srgbClr val="FFFFFF"/>
                </a:solidFill>
                <a:latin typeface="Lato-Light"/>
                <a:cs typeface="Lato-Light"/>
              </a:rPr>
              <a:t> </a:t>
            </a:r>
            <a:r>
              <a:rPr sz="1000" dirty="0">
                <a:solidFill>
                  <a:srgbClr val="FFFFFF"/>
                </a:solidFill>
                <a:latin typeface="Lato-Light"/>
                <a:cs typeface="Lato-Light"/>
              </a:rPr>
              <a:t>and</a:t>
            </a:r>
            <a:r>
              <a:rPr sz="1000" spc="-10" dirty="0">
                <a:solidFill>
                  <a:srgbClr val="FFFFFF"/>
                </a:solidFill>
                <a:latin typeface="Lato-Light"/>
                <a:cs typeface="Lato-Light"/>
              </a:rPr>
              <a:t> </a:t>
            </a:r>
            <a:r>
              <a:rPr sz="1000" dirty="0">
                <a:solidFill>
                  <a:srgbClr val="FFFFFF"/>
                </a:solidFill>
                <a:latin typeface="Lato-Light"/>
                <a:cs typeface="Lato-Light"/>
              </a:rPr>
              <a:t>easily</a:t>
            </a:r>
            <a:r>
              <a:rPr sz="1000" spc="-10" dirty="0">
                <a:solidFill>
                  <a:srgbClr val="FFFFFF"/>
                </a:solidFill>
                <a:latin typeface="Lato-Light"/>
                <a:cs typeface="Lato-Light"/>
              </a:rPr>
              <a:t> </a:t>
            </a:r>
            <a:r>
              <a:rPr sz="1000" dirty="0">
                <a:solidFill>
                  <a:srgbClr val="FFFFFF"/>
                </a:solidFill>
                <a:latin typeface="Lato-Light"/>
                <a:cs typeface="Lato-Light"/>
              </a:rPr>
              <a:t>scale</a:t>
            </a:r>
            <a:r>
              <a:rPr sz="1000" spc="-5" dirty="0">
                <a:solidFill>
                  <a:srgbClr val="FFFFFF"/>
                </a:solidFill>
                <a:latin typeface="Lato-Light"/>
                <a:cs typeface="Lato-Light"/>
              </a:rPr>
              <a:t> </a:t>
            </a:r>
            <a:r>
              <a:rPr sz="1000" spc="-10" dirty="0">
                <a:solidFill>
                  <a:srgbClr val="FFFFFF"/>
                </a:solidFill>
                <a:latin typeface="Lato-Light"/>
                <a:cs typeface="Lato-Light"/>
              </a:rPr>
              <a:t>these </a:t>
            </a:r>
            <a:r>
              <a:rPr sz="1000" dirty="0">
                <a:solidFill>
                  <a:srgbClr val="FFFFFF"/>
                </a:solidFill>
                <a:latin typeface="Lato-Light"/>
                <a:cs typeface="Lato-Light"/>
              </a:rPr>
              <a:t>services up or </a:t>
            </a:r>
            <a:r>
              <a:rPr sz="1000" spc="-10" dirty="0">
                <a:solidFill>
                  <a:srgbClr val="FFFFFF"/>
                </a:solidFill>
                <a:latin typeface="Lato-Light"/>
                <a:cs typeface="Lato-Light"/>
              </a:rPr>
              <a:t>down.</a:t>
            </a:r>
            <a:endParaRPr lang="en-GB" sz="1000" spc="-10" dirty="0">
              <a:solidFill>
                <a:srgbClr val="FFFFFF"/>
              </a:solidFill>
              <a:latin typeface="Lato-Light"/>
              <a:cs typeface="Lato-Light"/>
            </a:endParaRPr>
          </a:p>
        </p:txBody>
      </p:sp>
      <p:sp>
        <p:nvSpPr>
          <p:cNvPr id="12" name="object 12"/>
          <p:cNvSpPr/>
          <p:nvPr/>
        </p:nvSpPr>
        <p:spPr>
          <a:xfrm flipV="1">
            <a:off x="534437" y="2095785"/>
            <a:ext cx="1586084" cy="45719"/>
          </a:xfrm>
          <a:custGeom>
            <a:avLst/>
            <a:gdLst/>
            <a:ahLst/>
            <a:cxnLst/>
            <a:rect l="l" t="t" r="r" b="b"/>
            <a:pathLst>
              <a:path w="2598420">
                <a:moveTo>
                  <a:pt x="0" y="0"/>
                </a:moveTo>
                <a:lnTo>
                  <a:pt x="2598305" y="0"/>
                </a:lnTo>
              </a:path>
            </a:pathLst>
          </a:custGeom>
          <a:ln w="12700">
            <a:solidFill>
              <a:schemeClr val="bg1"/>
            </a:solidFill>
          </a:ln>
        </p:spPr>
        <p:txBody>
          <a:bodyPr wrap="square" lIns="0" tIns="0" rIns="0" bIns="0" rtlCol="0"/>
          <a:lstStyle/>
          <a:p>
            <a:endParaRPr/>
          </a:p>
        </p:txBody>
      </p:sp>
      <p:pic>
        <p:nvPicPr>
          <p:cNvPr id="13" name="object 13"/>
          <p:cNvPicPr/>
          <p:nvPr/>
        </p:nvPicPr>
        <p:blipFill>
          <a:blip r:embed="rId2">
            <a:extLst>
              <a:ext uri="{28A0092B-C50C-407E-A947-70E740481C1C}">
                <a14:useLocalDpi xmlns:a14="http://schemas.microsoft.com/office/drawing/2010/main" val="0"/>
              </a:ext>
            </a:extLst>
          </a:blip>
          <a:srcRect/>
          <a:stretch/>
        </p:blipFill>
        <p:spPr>
          <a:xfrm>
            <a:off x="576002" y="4877399"/>
            <a:ext cx="1404599" cy="1404599"/>
          </a:xfrm>
          <a:prstGeom prst="rect">
            <a:avLst/>
          </a:prstGeom>
        </p:spPr>
      </p:pic>
      <p:sp>
        <p:nvSpPr>
          <p:cNvPr id="15" name="object 9">
            <a:extLst>
              <a:ext uri="{FF2B5EF4-FFF2-40B4-BE49-F238E27FC236}">
                <a16:creationId xmlns:a16="http://schemas.microsoft.com/office/drawing/2014/main" id="{627942BC-0856-E358-0757-A2A349947343}"/>
              </a:ext>
            </a:extLst>
          </p:cNvPr>
          <p:cNvSpPr/>
          <p:nvPr/>
        </p:nvSpPr>
        <p:spPr>
          <a:xfrm rot="5400000">
            <a:off x="4349373" y="3831844"/>
            <a:ext cx="4300864" cy="45719"/>
          </a:xfrm>
          <a:custGeom>
            <a:avLst/>
            <a:gdLst/>
            <a:ahLst/>
            <a:cxnLst/>
            <a:rect l="l" t="t" r="r" b="b"/>
            <a:pathLst>
              <a:path w="2598420">
                <a:moveTo>
                  <a:pt x="0" y="0"/>
                </a:moveTo>
                <a:lnTo>
                  <a:pt x="2598305" y="0"/>
                </a:lnTo>
              </a:path>
            </a:pathLst>
          </a:custGeom>
          <a:ln w="6350">
            <a:solidFill>
              <a:schemeClr val="bg1"/>
            </a:solidFill>
            <a:prstDash val="sysDot"/>
          </a:ln>
        </p:spPr>
        <p:txBody>
          <a:bodyPr wrap="square" lIns="0" tIns="0" rIns="0" bIns="0" rtlCol="0"/>
          <a:lstStyle/>
          <a:p>
            <a:endParaRPr/>
          </a:p>
        </p:txBody>
      </p:sp>
      <p:pic>
        <p:nvPicPr>
          <p:cNvPr id="17" name="Picture 16">
            <a:extLst>
              <a:ext uri="{FF2B5EF4-FFF2-40B4-BE49-F238E27FC236}">
                <a16:creationId xmlns:a16="http://schemas.microsoft.com/office/drawing/2014/main" id="{3976A311-62C1-65FB-9141-87C12A190EB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88786" y="504007"/>
            <a:ext cx="912676" cy="904379"/>
          </a:xfrm>
          <a:prstGeom prst="rect">
            <a:avLst/>
          </a:prstGeom>
        </p:spPr>
      </p:pic>
      <p:sp>
        <p:nvSpPr>
          <p:cNvPr id="6" name="object 10">
            <a:extLst>
              <a:ext uri="{FF2B5EF4-FFF2-40B4-BE49-F238E27FC236}">
                <a16:creationId xmlns:a16="http://schemas.microsoft.com/office/drawing/2014/main" id="{086FB828-FE4D-A5E5-DB76-BB007EF8751B}"/>
              </a:ext>
            </a:extLst>
          </p:cNvPr>
          <p:cNvSpPr txBox="1"/>
          <p:nvPr/>
        </p:nvSpPr>
        <p:spPr>
          <a:xfrm>
            <a:off x="3847028" y="3344554"/>
            <a:ext cx="2536190" cy="1920141"/>
          </a:xfrm>
          <a:prstGeom prst="rect">
            <a:avLst/>
          </a:prstGeom>
        </p:spPr>
        <p:txBody>
          <a:bodyPr vert="horz" wrap="square" lIns="0" tIns="45085" rIns="0" bIns="0" rtlCol="0">
            <a:spAutoFit/>
          </a:bodyPr>
          <a:lstStyle/>
          <a:p>
            <a:pPr marL="12700" marR="5080">
              <a:spcAft>
                <a:spcPts val="200"/>
              </a:spcAft>
            </a:pPr>
            <a:r>
              <a:rPr lang="en-GB" sz="1400" b="1" dirty="0">
                <a:solidFill>
                  <a:srgbClr val="CC8838"/>
                </a:solidFill>
                <a:cs typeface="Lato"/>
              </a:rPr>
              <a:t>Cloud</a:t>
            </a:r>
            <a:r>
              <a:rPr lang="en-GB" sz="1400" b="1" spc="-35" dirty="0">
                <a:solidFill>
                  <a:srgbClr val="CC8838"/>
                </a:solidFill>
                <a:cs typeface="Lato"/>
              </a:rPr>
              <a:t> </a:t>
            </a:r>
            <a:r>
              <a:rPr lang="en-GB" sz="1400" b="1" dirty="0">
                <a:solidFill>
                  <a:srgbClr val="CC8838"/>
                </a:solidFill>
                <a:cs typeface="Lato"/>
              </a:rPr>
              <a:t>Signature</a:t>
            </a:r>
            <a:r>
              <a:rPr lang="en-GB" sz="1400" b="1" spc="-35" dirty="0">
                <a:solidFill>
                  <a:srgbClr val="CC8838"/>
                </a:solidFill>
                <a:cs typeface="Lato"/>
              </a:rPr>
              <a:t> </a:t>
            </a:r>
            <a:r>
              <a:rPr lang="en-GB" sz="1400" b="1" spc="-10" dirty="0">
                <a:solidFill>
                  <a:srgbClr val="CC8838"/>
                </a:solidFill>
                <a:cs typeface="Lato"/>
              </a:rPr>
              <a:t>Management</a:t>
            </a:r>
            <a:endParaRPr lang="en-GB" sz="1400" dirty="0">
              <a:cs typeface="Lato"/>
            </a:endParaRPr>
          </a:p>
          <a:p>
            <a:pPr marL="12700" marR="26034">
              <a:lnSpc>
                <a:spcPts val="1500"/>
              </a:lnSpc>
              <a:spcBef>
                <a:spcPts val="600"/>
              </a:spcBef>
              <a:spcAft>
                <a:spcPts val="1200"/>
              </a:spcAft>
            </a:pPr>
            <a:r>
              <a:rPr lang="en-GB" sz="1000" spc="-10" dirty="0">
                <a:solidFill>
                  <a:srgbClr val="FFFFFF"/>
                </a:solidFill>
                <a:latin typeface="Lato-Light"/>
                <a:cs typeface="Lato-Light"/>
              </a:rPr>
              <a:t>We’re</a:t>
            </a:r>
            <a:r>
              <a:rPr lang="en-GB" sz="1000" spc="-15" dirty="0">
                <a:solidFill>
                  <a:srgbClr val="FFFFFF"/>
                </a:solidFill>
                <a:latin typeface="Lato-Light"/>
                <a:cs typeface="Lato-Light"/>
              </a:rPr>
              <a:t> </a:t>
            </a:r>
            <a:r>
              <a:rPr lang="en-GB" sz="1000" dirty="0">
                <a:solidFill>
                  <a:srgbClr val="FFFFFF"/>
                </a:solidFill>
                <a:latin typeface="Lato-Light"/>
                <a:cs typeface="Lato-Light"/>
              </a:rPr>
              <a:t>selected</a:t>
            </a:r>
            <a:r>
              <a:rPr lang="en-GB" sz="1000" spc="-10" dirty="0">
                <a:solidFill>
                  <a:srgbClr val="FFFFFF"/>
                </a:solidFill>
                <a:latin typeface="Lato-Light"/>
                <a:cs typeface="Lato-Light"/>
              </a:rPr>
              <a:t> </a:t>
            </a:r>
            <a:r>
              <a:rPr lang="en-GB" sz="1000" dirty="0">
                <a:solidFill>
                  <a:srgbClr val="FFFFFF"/>
                </a:solidFill>
                <a:latin typeface="Lato-Light"/>
                <a:cs typeface="Lato-Light"/>
              </a:rPr>
              <a:t>to</a:t>
            </a:r>
            <a:r>
              <a:rPr lang="en-GB" sz="1000" spc="-15" dirty="0">
                <a:solidFill>
                  <a:srgbClr val="FFFFFF"/>
                </a:solidFill>
                <a:latin typeface="Lato-Light"/>
                <a:cs typeface="Lato-Light"/>
              </a:rPr>
              <a:t> </a:t>
            </a:r>
            <a:r>
              <a:rPr lang="en-GB" sz="1000" dirty="0">
                <a:solidFill>
                  <a:srgbClr val="FFFFFF"/>
                </a:solidFill>
                <a:latin typeface="Lato-Light"/>
                <a:cs typeface="Lato-Light"/>
              </a:rPr>
              <a:t>partner</a:t>
            </a:r>
            <a:r>
              <a:rPr lang="en-GB" sz="1000" spc="-10" dirty="0">
                <a:solidFill>
                  <a:srgbClr val="FFFFFF"/>
                </a:solidFill>
                <a:latin typeface="Lato-Light"/>
                <a:cs typeface="Lato-Light"/>
              </a:rPr>
              <a:t> </a:t>
            </a:r>
            <a:r>
              <a:rPr lang="en-GB" sz="1000" dirty="0">
                <a:solidFill>
                  <a:srgbClr val="FFFFFF"/>
                </a:solidFill>
                <a:latin typeface="Lato-Light"/>
                <a:cs typeface="Lato-Light"/>
              </a:rPr>
              <a:t>with</a:t>
            </a:r>
            <a:r>
              <a:rPr lang="en-GB" sz="1000" spc="-10" dirty="0">
                <a:solidFill>
                  <a:srgbClr val="FFFFFF"/>
                </a:solidFill>
                <a:latin typeface="Lato-Light"/>
                <a:cs typeface="Lato-Light"/>
              </a:rPr>
              <a:t> </a:t>
            </a:r>
            <a:r>
              <a:rPr lang="en-GB" sz="1000" dirty="0">
                <a:solidFill>
                  <a:srgbClr val="FFFFFF"/>
                </a:solidFill>
                <a:latin typeface="Lato-Light"/>
                <a:cs typeface="Lato-Light"/>
              </a:rPr>
              <a:t>Exclaimer</a:t>
            </a:r>
            <a:r>
              <a:rPr lang="en-GB" sz="1000" spc="-10" dirty="0">
                <a:solidFill>
                  <a:srgbClr val="FFFFFF"/>
                </a:solidFill>
                <a:latin typeface="Lato-Light"/>
                <a:cs typeface="Lato-Light"/>
              </a:rPr>
              <a:t> </a:t>
            </a:r>
            <a:r>
              <a:rPr lang="en-GB" sz="1000" spc="-25" dirty="0">
                <a:solidFill>
                  <a:srgbClr val="FFFFFF"/>
                </a:solidFill>
                <a:latin typeface="Lato-Light"/>
                <a:cs typeface="Lato-Light"/>
              </a:rPr>
              <a:t>to</a:t>
            </a:r>
            <a:r>
              <a:rPr lang="en-GB" sz="1000" dirty="0">
                <a:solidFill>
                  <a:srgbClr val="FFFFFF"/>
                </a:solidFill>
                <a:latin typeface="Lato-Light"/>
                <a:cs typeface="Lato-Light"/>
              </a:rPr>
              <a:t> enable</a:t>
            </a:r>
            <a:r>
              <a:rPr lang="en-GB" sz="1000" spc="-10" dirty="0">
                <a:solidFill>
                  <a:srgbClr val="FFFFFF"/>
                </a:solidFill>
                <a:latin typeface="Lato-Light"/>
                <a:cs typeface="Lato-Light"/>
              </a:rPr>
              <a:t> </a:t>
            </a:r>
            <a:r>
              <a:rPr lang="en-GB" sz="1000" dirty="0">
                <a:solidFill>
                  <a:srgbClr val="FFFFFF"/>
                </a:solidFill>
                <a:latin typeface="Lato-Light"/>
                <a:cs typeface="Lato-Light"/>
              </a:rPr>
              <a:t>our</a:t>
            </a:r>
            <a:r>
              <a:rPr lang="en-GB" sz="1000" spc="-10" dirty="0">
                <a:solidFill>
                  <a:srgbClr val="FFFFFF"/>
                </a:solidFill>
                <a:latin typeface="Lato-Light"/>
                <a:cs typeface="Lato-Light"/>
              </a:rPr>
              <a:t> </a:t>
            </a:r>
            <a:r>
              <a:rPr lang="en-GB" sz="1000" dirty="0">
                <a:solidFill>
                  <a:srgbClr val="FFFFFF"/>
                </a:solidFill>
                <a:latin typeface="Lato-Light"/>
                <a:cs typeface="Lato-Light"/>
              </a:rPr>
              <a:t>clients</a:t>
            </a:r>
            <a:r>
              <a:rPr lang="en-GB" sz="1000" spc="-10" dirty="0">
                <a:solidFill>
                  <a:srgbClr val="FFFFFF"/>
                </a:solidFill>
                <a:latin typeface="Lato-Light"/>
                <a:cs typeface="Lato-Light"/>
              </a:rPr>
              <a:t> </a:t>
            </a:r>
            <a:r>
              <a:rPr lang="en-GB" sz="1000" dirty="0">
                <a:solidFill>
                  <a:srgbClr val="FFFFFF"/>
                </a:solidFill>
                <a:latin typeface="Lato-Light"/>
                <a:cs typeface="Lato-Light"/>
              </a:rPr>
              <a:t>to</a:t>
            </a:r>
            <a:r>
              <a:rPr lang="en-GB" sz="1000" spc="-15" dirty="0">
                <a:solidFill>
                  <a:srgbClr val="FFFFFF"/>
                </a:solidFill>
                <a:latin typeface="Lato-Light"/>
                <a:cs typeface="Lato-Light"/>
              </a:rPr>
              <a:t> </a:t>
            </a:r>
            <a:r>
              <a:rPr lang="en-GB" sz="1000" dirty="0">
                <a:solidFill>
                  <a:srgbClr val="FFFFFF"/>
                </a:solidFill>
                <a:latin typeface="Lato-Light"/>
                <a:cs typeface="Lato-Light"/>
              </a:rPr>
              <a:t>implement</a:t>
            </a:r>
            <a:r>
              <a:rPr lang="en-GB" sz="1000" spc="-10" dirty="0">
                <a:solidFill>
                  <a:srgbClr val="FFFFFF"/>
                </a:solidFill>
                <a:latin typeface="Lato-Light"/>
                <a:cs typeface="Lato-Light"/>
              </a:rPr>
              <a:t> consistent </a:t>
            </a:r>
            <a:r>
              <a:rPr lang="en-GB" sz="1000" dirty="0">
                <a:solidFill>
                  <a:srgbClr val="FFFFFF"/>
                </a:solidFill>
                <a:latin typeface="Lato-Light"/>
                <a:cs typeface="Lato-Light"/>
              </a:rPr>
              <a:t>email </a:t>
            </a:r>
            <a:r>
              <a:rPr lang="en-GB" sz="1000" spc="-10" dirty="0">
                <a:solidFill>
                  <a:srgbClr val="FFFFFF"/>
                </a:solidFill>
                <a:latin typeface="Lato-Light"/>
                <a:cs typeface="Lato-Light"/>
              </a:rPr>
              <a:t>signatures.</a:t>
            </a:r>
            <a:endParaRPr lang="en-GB" sz="1000" dirty="0">
              <a:latin typeface="Lato-Light"/>
              <a:cs typeface="Lato-Light"/>
            </a:endParaRPr>
          </a:p>
          <a:p>
            <a:pPr marL="12700" marR="5080">
              <a:lnSpc>
                <a:spcPts val="1500"/>
              </a:lnSpc>
              <a:spcBef>
                <a:spcPts val="600"/>
              </a:spcBef>
              <a:spcAft>
                <a:spcPts val="1200"/>
              </a:spcAft>
            </a:pPr>
            <a:r>
              <a:rPr lang="en-GB" sz="1000" dirty="0">
                <a:solidFill>
                  <a:srgbClr val="FFFFFF"/>
                </a:solidFill>
                <a:latin typeface="Lato-Light"/>
                <a:cs typeface="Lato-Light"/>
              </a:rPr>
              <a:t>Exclaimer</a:t>
            </a:r>
            <a:r>
              <a:rPr lang="en-GB" sz="1000" spc="-15" dirty="0">
                <a:solidFill>
                  <a:srgbClr val="FFFFFF"/>
                </a:solidFill>
                <a:latin typeface="Lato-Light"/>
                <a:cs typeface="Lato-Light"/>
              </a:rPr>
              <a:t> </a:t>
            </a:r>
            <a:r>
              <a:rPr lang="en-GB" sz="1000" dirty="0">
                <a:solidFill>
                  <a:srgbClr val="FFFFFF"/>
                </a:solidFill>
                <a:latin typeface="Lato-Light"/>
                <a:cs typeface="Lato-Light"/>
              </a:rPr>
              <a:t>can</a:t>
            </a:r>
            <a:r>
              <a:rPr lang="en-GB" sz="1000" spc="-15" dirty="0">
                <a:solidFill>
                  <a:srgbClr val="FFFFFF"/>
                </a:solidFill>
                <a:latin typeface="Lato-Light"/>
                <a:cs typeface="Lato-Light"/>
              </a:rPr>
              <a:t> </a:t>
            </a:r>
            <a:r>
              <a:rPr lang="en-GB" sz="1000" dirty="0">
                <a:solidFill>
                  <a:srgbClr val="FFFFFF"/>
                </a:solidFill>
                <a:latin typeface="Lato-Light"/>
                <a:cs typeface="Lato-Light"/>
              </a:rPr>
              <a:t>be</a:t>
            </a:r>
            <a:r>
              <a:rPr lang="en-GB" sz="1000" spc="-10" dirty="0">
                <a:solidFill>
                  <a:srgbClr val="FFFFFF"/>
                </a:solidFill>
                <a:latin typeface="Lato-Light"/>
                <a:cs typeface="Lato-Light"/>
              </a:rPr>
              <a:t> </a:t>
            </a:r>
            <a:r>
              <a:rPr lang="en-GB" sz="1000" dirty="0">
                <a:solidFill>
                  <a:srgbClr val="FFFFFF"/>
                </a:solidFill>
                <a:latin typeface="Lato-Light"/>
                <a:cs typeface="Lato-Light"/>
              </a:rPr>
              <a:t>used</a:t>
            </a:r>
            <a:r>
              <a:rPr lang="en-GB" sz="1000" spc="-15" dirty="0">
                <a:solidFill>
                  <a:srgbClr val="FFFFFF"/>
                </a:solidFill>
                <a:latin typeface="Lato-Light"/>
                <a:cs typeface="Lato-Light"/>
              </a:rPr>
              <a:t> </a:t>
            </a:r>
            <a:r>
              <a:rPr lang="en-GB" sz="1000" dirty="0">
                <a:solidFill>
                  <a:srgbClr val="FFFFFF"/>
                </a:solidFill>
                <a:latin typeface="Lato-Light"/>
                <a:cs typeface="Lato-Light"/>
              </a:rPr>
              <a:t>to</a:t>
            </a:r>
            <a:r>
              <a:rPr lang="en-GB" sz="1000" spc="-15" dirty="0">
                <a:solidFill>
                  <a:srgbClr val="FFFFFF"/>
                </a:solidFill>
                <a:latin typeface="Lato-Light"/>
                <a:cs typeface="Lato-Light"/>
              </a:rPr>
              <a:t> </a:t>
            </a:r>
            <a:r>
              <a:rPr lang="en-GB" sz="1000" dirty="0">
                <a:solidFill>
                  <a:srgbClr val="FFFFFF"/>
                </a:solidFill>
                <a:latin typeface="Lato-Light"/>
                <a:cs typeface="Lato-Light"/>
              </a:rPr>
              <a:t>increase</a:t>
            </a:r>
            <a:r>
              <a:rPr lang="en-GB" sz="1000" spc="-15" dirty="0">
                <a:solidFill>
                  <a:srgbClr val="FFFFFF"/>
                </a:solidFill>
                <a:latin typeface="Lato-Light"/>
                <a:cs typeface="Lato-Light"/>
              </a:rPr>
              <a:t> </a:t>
            </a:r>
            <a:r>
              <a:rPr lang="en-GB" sz="1000" spc="-10" dirty="0">
                <a:solidFill>
                  <a:srgbClr val="FFFFFF"/>
                </a:solidFill>
                <a:latin typeface="Lato-Light"/>
                <a:cs typeface="Lato-Light"/>
              </a:rPr>
              <a:t>brand </a:t>
            </a:r>
            <a:r>
              <a:rPr lang="en-GB" sz="1000" dirty="0">
                <a:solidFill>
                  <a:srgbClr val="FFFFFF"/>
                </a:solidFill>
                <a:latin typeface="Lato-Light"/>
                <a:cs typeface="Lato-Light"/>
              </a:rPr>
              <a:t>awareness</a:t>
            </a:r>
            <a:r>
              <a:rPr lang="en-GB" sz="1000" spc="-15" dirty="0">
                <a:solidFill>
                  <a:srgbClr val="FFFFFF"/>
                </a:solidFill>
                <a:latin typeface="Lato-Light"/>
                <a:cs typeface="Lato-Light"/>
              </a:rPr>
              <a:t> </a:t>
            </a:r>
            <a:r>
              <a:rPr lang="en-GB" sz="1000" dirty="0">
                <a:solidFill>
                  <a:srgbClr val="FFFFFF"/>
                </a:solidFill>
                <a:latin typeface="Lato-Light"/>
                <a:cs typeface="Lato-Light"/>
              </a:rPr>
              <a:t>and</a:t>
            </a:r>
            <a:r>
              <a:rPr lang="en-GB" sz="1000" spc="-20" dirty="0">
                <a:solidFill>
                  <a:srgbClr val="FFFFFF"/>
                </a:solidFill>
                <a:latin typeface="Lato-Light"/>
                <a:cs typeface="Lato-Light"/>
              </a:rPr>
              <a:t> </a:t>
            </a:r>
            <a:r>
              <a:rPr lang="en-GB" sz="1000" dirty="0">
                <a:solidFill>
                  <a:srgbClr val="FFFFFF"/>
                </a:solidFill>
                <a:latin typeface="Lato-Light"/>
                <a:cs typeface="Lato-Light"/>
              </a:rPr>
              <a:t>portray</a:t>
            </a:r>
            <a:r>
              <a:rPr lang="en-GB" sz="1000" spc="-10" dirty="0">
                <a:solidFill>
                  <a:srgbClr val="FFFFFF"/>
                </a:solidFill>
                <a:latin typeface="Lato-Light"/>
                <a:cs typeface="Lato-Light"/>
              </a:rPr>
              <a:t> </a:t>
            </a:r>
            <a:r>
              <a:rPr lang="en-GB" sz="1000" dirty="0">
                <a:solidFill>
                  <a:srgbClr val="FFFFFF"/>
                </a:solidFill>
                <a:latin typeface="Lato-Light"/>
                <a:cs typeface="Lato-Light"/>
              </a:rPr>
              <a:t>a</a:t>
            </a:r>
            <a:r>
              <a:rPr lang="en-GB" sz="1000" spc="-20" dirty="0">
                <a:solidFill>
                  <a:srgbClr val="FFFFFF"/>
                </a:solidFill>
                <a:latin typeface="Lato-Light"/>
                <a:cs typeface="Lato-Light"/>
              </a:rPr>
              <a:t> </a:t>
            </a:r>
            <a:r>
              <a:rPr lang="en-GB" sz="1000" dirty="0">
                <a:solidFill>
                  <a:srgbClr val="FFFFFF"/>
                </a:solidFill>
                <a:latin typeface="Lato-Light"/>
                <a:cs typeface="Lato-Light"/>
              </a:rPr>
              <a:t>professional</a:t>
            </a:r>
            <a:r>
              <a:rPr lang="en-GB" sz="1000" spc="-10" dirty="0">
                <a:solidFill>
                  <a:srgbClr val="FFFFFF"/>
                </a:solidFill>
                <a:latin typeface="Lato-Light"/>
                <a:cs typeface="Lato-Light"/>
              </a:rPr>
              <a:t> image </a:t>
            </a:r>
            <a:r>
              <a:rPr lang="en-GB" sz="1000" dirty="0">
                <a:solidFill>
                  <a:srgbClr val="FFFFFF"/>
                </a:solidFill>
                <a:latin typeface="Lato-Light"/>
                <a:cs typeface="Lato-Light"/>
              </a:rPr>
              <a:t>to</a:t>
            </a:r>
            <a:r>
              <a:rPr lang="en-GB" sz="1000" spc="-15" dirty="0">
                <a:solidFill>
                  <a:srgbClr val="FFFFFF"/>
                </a:solidFill>
                <a:latin typeface="Lato-Light"/>
                <a:cs typeface="Lato-Light"/>
              </a:rPr>
              <a:t> </a:t>
            </a:r>
            <a:r>
              <a:rPr lang="en-GB" sz="1000" dirty="0">
                <a:solidFill>
                  <a:srgbClr val="FFFFFF"/>
                </a:solidFill>
                <a:latin typeface="Lato-Light"/>
                <a:cs typeface="Lato-Light"/>
              </a:rPr>
              <a:t>recipients</a:t>
            </a:r>
            <a:r>
              <a:rPr lang="en-GB" sz="1000" spc="-5" dirty="0">
                <a:solidFill>
                  <a:srgbClr val="FFFFFF"/>
                </a:solidFill>
                <a:latin typeface="Lato-Light"/>
                <a:cs typeface="Lato-Light"/>
              </a:rPr>
              <a:t> </a:t>
            </a:r>
            <a:r>
              <a:rPr lang="en-GB" sz="1000" dirty="0">
                <a:solidFill>
                  <a:srgbClr val="FFFFFF"/>
                </a:solidFill>
                <a:latin typeface="Lato-Light"/>
                <a:cs typeface="Lato-Light"/>
              </a:rPr>
              <a:t>wherever</a:t>
            </a:r>
            <a:r>
              <a:rPr lang="en-GB" sz="1000" spc="-10" dirty="0">
                <a:solidFill>
                  <a:srgbClr val="FFFFFF"/>
                </a:solidFill>
                <a:latin typeface="Lato-Light"/>
                <a:cs typeface="Lato-Light"/>
              </a:rPr>
              <a:t> </a:t>
            </a:r>
            <a:r>
              <a:rPr lang="en-GB" sz="1000" dirty="0">
                <a:solidFill>
                  <a:srgbClr val="FFFFFF"/>
                </a:solidFill>
                <a:latin typeface="Lato-Light"/>
                <a:cs typeface="Lato-Light"/>
              </a:rPr>
              <a:t>you’re</a:t>
            </a:r>
            <a:r>
              <a:rPr lang="en-GB" sz="1000" spc="-5" dirty="0">
                <a:solidFill>
                  <a:srgbClr val="FFFFFF"/>
                </a:solidFill>
                <a:latin typeface="Lato-Light"/>
                <a:cs typeface="Lato-Light"/>
              </a:rPr>
              <a:t> </a:t>
            </a:r>
            <a:r>
              <a:rPr lang="en-GB" sz="1000" dirty="0">
                <a:solidFill>
                  <a:srgbClr val="FFFFFF"/>
                </a:solidFill>
                <a:latin typeface="Lato-Light"/>
                <a:cs typeface="Lato-Light"/>
              </a:rPr>
              <a:t>sending</a:t>
            </a:r>
            <a:r>
              <a:rPr lang="en-GB" sz="1000" spc="-5" dirty="0">
                <a:solidFill>
                  <a:srgbClr val="FFFFFF"/>
                </a:solidFill>
                <a:latin typeface="Lato-Light"/>
                <a:cs typeface="Lato-Light"/>
              </a:rPr>
              <a:t> </a:t>
            </a:r>
            <a:r>
              <a:rPr lang="en-GB" sz="1000" spc="-25" dirty="0">
                <a:solidFill>
                  <a:srgbClr val="FFFFFF"/>
                </a:solidFill>
                <a:latin typeface="Lato-Light"/>
                <a:cs typeface="Lato-Light"/>
              </a:rPr>
              <a:t>the</a:t>
            </a:r>
            <a:r>
              <a:rPr lang="en-GB" sz="1000" dirty="0">
                <a:solidFill>
                  <a:srgbClr val="FFFFFF"/>
                </a:solidFill>
                <a:latin typeface="Lato-Light"/>
                <a:cs typeface="Lato-Light"/>
              </a:rPr>
              <a:t> email</a:t>
            </a:r>
            <a:r>
              <a:rPr lang="en-GB" sz="1000" spc="-10" dirty="0">
                <a:solidFill>
                  <a:srgbClr val="FFFFFF"/>
                </a:solidFill>
                <a:latin typeface="Lato-Light"/>
                <a:cs typeface="Lato-Light"/>
              </a:rPr>
              <a:t> from.</a:t>
            </a:r>
            <a:endParaRPr lang="en-GB" sz="1000" dirty="0">
              <a:latin typeface="Lato-Light"/>
              <a:cs typeface="Lato-Light"/>
            </a:endParaRPr>
          </a:p>
        </p:txBody>
      </p:sp>
      <p:sp>
        <p:nvSpPr>
          <p:cNvPr id="7" name="object 10">
            <a:extLst>
              <a:ext uri="{FF2B5EF4-FFF2-40B4-BE49-F238E27FC236}">
                <a16:creationId xmlns:a16="http://schemas.microsoft.com/office/drawing/2014/main" id="{DE157A39-5935-9510-0BB3-816ABE71F9D6}"/>
              </a:ext>
            </a:extLst>
          </p:cNvPr>
          <p:cNvSpPr txBox="1"/>
          <p:nvPr/>
        </p:nvSpPr>
        <p:spPr>
          <a:xfrm>
            <a:off x="3847028" y="1710061"/>
            <a:ext cx="2536190" cy="1304588"/>
          </a:xfrm>
          <a:prstGeom prst="rect">
            <a:avLst/>
          </a:prstGeom>
        </p:spPr>
        <p:txBody>
          <a:bodyPr vert="horz" wrap="square" lIns="0" tIns="45085" rIns="0" bIns="0" rtlCol="0">
            <a:spAutoFit/>
          </a:bodyPr>
          <a:lstStyle/>
          <a:p>
            <a:pPr marL="12700" marR="5080">
              <a:spcAft>
                <a:spcPts val="200"/>
              </a:spcAft>
            </a:pPr>
            <a:r>
              <a:rPr lang="en-GB" sz="1400" b="1" dirty="0">
                <a:solidFill>
                  <a:srgbClr val="CC8838"/>
                </a:solidFill>
                <a:cs typeface="Lato"/>
              </a:rPr>
              <a:t>Cloud</a:t>
            </a:r>
            <a:r>
              <a:rPr lang="en-GB" sz="1400" b="1" spc="-25" dirty="0">
                <a:solidFill>
                  <a:srgbClr val="CC8838"/>
                </a:solidFill>
                <a:cs typeface="Lato"/>
              </a:rPr>
              <a:t> </a:t>
            </a:r>
            <a:r>
              <a:rPr lang="en-GB" sz="1400" b="1" spc="-10" dirty="0">
                <a:solidFill>
                  <a:srgbClr val="CC8838"/>
                </a:solidFill>
                <a:cs typeface="Lato"/>
              </a:rPr>
              <a:t>Infrastructure</a:t>
            </a:r>
            <a:endParaRPr lang="en-GB" sz="1400" dirty="0">
              <a:cs typeface="Lato"/>
            </a:endParaRPr>
          </a:p>
          <a:p>
            <a:pPr marL="12700" marR="72390">
              <a:lnSpc>
                <a:spcPts val="1500"/>
              </a:lnSpc>
              <a:spcBef>
                <a:spcPts val="600"/>
              </a:spcBef>
              <a:spcAft>
                <a:spcPts val="1200"/>
              </a:spcAft>
            </a:pPr>
            <a:r>
              <a:rPr lang="en-GB" sz="1000" spc="-20" dirty="0">
                <a:solidFill>
                  <a:srgbClr val="FFFFFF"/>
                </a:solidFill>
                <a:latin typeface="Lato-Light"/>
                <a:cs typeface="Lato-Light"/>
              </a:rPr>
              <a:t>Your</a:t>
            </a:r>
            <a:r>
              <a:rPr lang="en-GB" sz="1000" dirty="0">
                <a:solidFill>
                  <a:srgbClr val="FFFFFF"/>
                </a:solidFill>
                <a:latin typeface="Lato-Light"/>
                <a:cs typeface="Lato-Light"/>
              </a:rPr>
              <a:t> company’s</a:t>
            </a:r>
            <a:r>
              <a:rPr lang="en-GB" sz="1000" spc="5" dirty="0">
                <a:solidFill>
                  <a:srgbClr val="FFFFFF"/>
                </a:solidFill>
                <a:latin typeface="Lato-Light"/>
                <a:cs typeface="Lato-Light"/>
              </a:rPr>
              <a:t> </a:t>
            </a:r>
            <a:r>
              <a:rPr lang="en-GB" sz="1000" dirty="0">
                <a:solidFill>
                  <a:srgbClr val="FFFFFF"/>
                </a:solidFill>
                <a:latin typeface="Lato-Light"/>
                <a:cs typeface="Lato-Light"/>
              </a:rPr>
              <a:t>IT</a:t>
            </a:r>
            <a:r>
              <a:rPr lang="en-GB" sz="1000" spc="5" dirty="0">
                <a:solidFill>
                  <a:srgbClr val="FFFFFF"/>
                </a:solidFill>
                <a:latin typeface="Lato-Light"/>
                <a:cs typeface="Lato-Light"/>
              </a:rPr>
              <a:t> </a:t>
            </a:r>
            <a:r>
              <a:rPr lang="en-GB" sz="1000" spc="-10" dirty="0">
                <a:solidFill>
                  <a:srgbClr val="FFFFFF"/>
                </a:solidFill>
                <a:latin typeface="Lato-Light"/>
                <a:cs typeface="Lato-Light"/>
              </a:rPr>
              <a:t>infrastructure</a:t>
            </a:r>
            <a:r>
              <a:rPr lang="en-GB" sz="1000" dirty="0">
                <a:solidFill>
                  <a:srgbClr val="FFFFFF"/>
                </a:solidFill>
                <a:latin typeface="Lato-Light"/>
                <a:cs typeface="Lato-Light"/>
              </a:rPr>
              <a:t> is </a:t>
            </a:r>
            <a:r>
              <a:rPr lang="en-GB" sz="1000" spc="-25" dirty="0">
                <a:solidFill>
                  <a:srgbClr val="FFFFFF"/>
                </a:solidFill>
                <a:latin typeface="Lato-Light"/>
                <a:cs typeface="Lato-Light"/>
              </a:rPr>
              <a:t>the</a:t>
            </a:r>
            <a:r>
              <a:rPr lang="en-GB" sz="1000" dirty="0">
                <a:solidFill>
                  <a:srgbClr val="FFFFFF"/>
                </a:solidFill>
                <a:latin typeface="Lato-Light"/>
                <a:cs typeface="Lato-Light"/>
              </a:rPr>
              <a:t> backbone</a:t>
            </a:r>
            <a:r>
              <a:rPr lang="en-GB" sz="1000" spc="-5" dirty="0">
                <a:solidFill>
                  <a:srgbClr val="FFFFFF"/>
                </a:solidFill>
                <a:latin typeface="Lato-Light"/>
                <a:cs typeface="Lato-Light"/>
              </a:rPr>
              <a:t> </a:t>
            </a:r>
            <a:r>
              <a:rPr lang="en-GB" sz="1000" dirty="0">
                <a:solidFill>
                  <a:srgbClr val="FFFFFF"/>
                </a:solidFill>
                <a:latin typeface="Lato-Light"/>
                <a:cs typeface="Lato-Light"/>
              </a:rPr>
              <a:t>of your</a:t>
            </a:r>
            <a:r>
              <a:rPr lang="en-GB" sz="1000" spc="-5" dirty="0">
                <a:solidFill>
                  <a:srgbClr val="FFFFFF"/>
                </a:solidFill>
                <a:latin typeface="Lato-Light"/>
                <a:cs typeface="Lato-Light"/>
              </a:rPr>
              <a:t> </a:t>
            </a:r>
            <a:r>
              <a:rPr lang="en-GB" sz="1000" dirty="0">
                <a:solidFill>
                  <a:srgbClr val="FFFFFF"/>
                </a:solidFill>
                <a:latin typeface="Lato-Light"/>
                <a:cs typeface="Lato-Light"/>
              </a:rPr>
              <a:t>service </a:t>
            </a:r>
            <a:r>
              <a:rPr lang="en-GB" sz="1000" spc="-10" dirty="0">
                <a:solidFill>
                  <a:srgbClr val="FFFFFF"/>
                </a:solidFill>
                <a:latin typeface="Lato-Light"/>
                <a:cs typeface="Lato-Light"/>
              </a:rPr>
              <a:t>delivery. </a:t>
            </a:r>
            <a:r>
              <a:rPr lang="en-GB" sz="1000" dirty="0">
                <a:solidFill>
                  <a:srgbClr val="FFFFFF"/>
                </a:solidFill>
                <a:latin typeface="Lato-Light"/>
                <a:cs typeface="Lato-Light"/>
              </a:rPr>
              <a:t>We </a:t>
            </a:r>
            <a:r>
              <a:rPr lang="en-GB" sz="1000" spc="-20" dirty="0">
                <a:solidFill>
                  <a:srgbClr val="FFFFFF"/>
                </a:solidFill>
                <a:latin typeface="Lato-Light"/>
                <a:cs typeface="Lato-Light"/>
              </a:rPr>
              <a:t>look</a:t>
            </a:r>
            <a:r>
              <a:rPr lang="en-GB" sz="1000" dirty="0">
                <a:solidFill>
                  <a:srgbClr val="FFFFFF"/>
                </a:solidFill>
                <a:latin typeface="Lato-Light"/>
                <a:cs typeface="Lato-Light"/>
              </a:rPr>
              <a:t> at</a:t>
            </a:r>
            <a:r>
              <a:rPr lang="en-GB" sz="1000" spc="-15" dirty="0">
                <a:solidFill>
                  <a:srgbClr val="FFFFFF"/>
                </a:solidFill>
                <a:latin typeface="Lato-Light"/>
                <a:cs typeface="Lato-Light"/>
              </a:rPr>
              <a:t> </a:t>
            </a:r>
            <a:r>
              <a:rPr lang="en-GB" sz="1000" dirty="0">
                <a:solidFill>
                  <a:srgbClr val="FFFFFF"/>
                </a:solidFill>
                <a:latin typeface="Lato-Light"/>
                <a:cs typeface="Lato-Light"/>
              </a:rPr>
              <a:t>the</a:t>
            </a:r>
            <a:r>
              <a:rPr lang="en-GB" sz="1000" spc="-15" dirty="0">
                <a:solidFill>
                  <a:srgbClr val="FFFFFF"/>
                </a:solidFill>
                <a:latin typeface="Lato-Light"/>
                <a:cs typeface="Lato-Light"/>
              </a:rPr>
              <a:t> </a:t>
            </a:r>
            <a:r>
              <a:rPr lang="en-GB" sz="1000" dirty="0">
                <a:solidFill>
                  <a:srgbClr val="FFFFFF"/>
                </a:solidFill>
                <a:latin typeface="Lato-Light"/>
                <a:cs typeface="Lato-Light"/>
              </a:rPr>
              <a:t>whole</a:t>
            </a:r>
            <a:r>
              <a:rPr lang="en-GB" sz="1000" spc="-5" dirty="0">
                <a:solidFill>
                  <a:srgbClr val="FFFFFF"/>
                </a:solidFill>
                <a:latin typeface="Lato-Light"/>
                <a:cs typeface="Lato-Light"/>
              </a:rPr>
              <a:t> </a:t>
            </a:r>
            <a:r>
              <a:rPr lang="en-GB" sz="1000" dirty="0">
                <a:solidFill>
                  <a:srgbClr val="FFFFFF"/>
                </a:solidFill>
                <a:latin typeface="Lato-Light"/>
                <a:cs typeface="Lato-Light"/>
              </a:rPr>
              <a:t>lifecycle,</a:t>
            </a:r>
            <a:r>
              <a:rPr lang="en-GB" sz="1000" spc="-10" dirty="0">
                <a:solidFill>
                  <a:srgbClr val="FFFFFF"/>
                </a:solidFill>
                <a:latin typeface="Lato-Light"/>
                <a:cs typeface="Lato-Light"/>
              </a:rPr>
              <a:t> </a:t>
            </a:r>
            <a:r>
              <a:rPr lang="en-GB" sz="1000" dirty="0">
                <a:solidFill>
                  <a:srgbClr val="FFFFFF"/>
                </a:solidFill>
                <a:latin typeface="Lato-Light"/>
                <a:cs typeface="Lato-Light"/>
              </a:rPr>
              <a:t>from</a:t>
            </a:r>
            <a:r>
              <a:rPr lang="en-GB" sz="1000" spc="-10" dirty="0">
                <a:solidFill>
                  <a:srgbClr val="FFFFFF"/>
                </a:solidFill>
                <a:latin typeface="Lato-Light"/>
                <a:cs typeface="Lato-Light"/>
              </a:rPr>
              <a:t> </a:t>
            </a:r>
            <a:r>
              <a:rPr lang="en-GB" sz="1000" dirty="0">
                <a:solidFill>
                  <a:srgbClr val="FFFFFF"/>
                </a:solidFill>
                <a:latin typeface="Lato-Light"/>
                <a:cs typeface="Lato-Light"/>
              </a:rPr>
              <a:t>design</a:t>
            </a:r>
            <a:r>
              <a:rPr lang="en-GB" sz="1000" spc="-5" dirty="0">
                <a:solidFill>
                  <a:srgbClr val="FFFFFF"/>
                </a:solidFill>
                <a:latin typeface="Lato-Light"/>
                <a:cs typeface="Lato-Light"/>
              </a:rPr>
              <a:t> </a:t>
            </a:r>
            <a:r>
              <a:rPr lang="en-GB" sz="1000" spc="-25" dirty="0">
                <a:solidFill>
                  <a:srgbClr val="FFFFFF"/>
                </a:solidFill>
                <a:latin typeface="Lato-Light"/>
                <a:cs typeface="Lato-Light"/>
              </a:rPr>
              <a:t>and</a:t>
            </a:r>
            <a:r>
              <a:rPr lang="en-GB" sz="1000" spc="-10" dirty="0">
                <a:solidFill>
                  <a:srgbClr val="FFFFFF"/>
                </a:solidFill>
                <a:latin typeface="Lato-Light"/>
                <a:cs typeface="Lato-Light"/>
              </a:rPr>
              <a:t> implementation</a:t>
            </a:r>
            <a:r>
              <a:rPr lang="en-GB" sz="1000" spc="40" dirty="0">
                <a:solidFill>
                  <a:srgbClr val="FFFFFF"/>
                </a:solidFill>
                <a:latin typeface="Lato-Light"/>
                <a:cs typeface="Lato-Light"/>
              </a:rPr>
              <a:t> </a:t>
            </a:r>
            <a:r>
              <a:rPr lang="en-GB" sz="1000" dirty="0">
                <a:solidFill>
                  <a:srgbClr val="FFFFFF"/>
                </a:solidFill>
                <a:latin typeface="Lato-Light"/>
                <a:cs typeface="Lato-Light"/>
              </a:rPr>
              <a:t>to</a:t>
            </a:r>
            <a:r>
              <a:rPr lang="en-GB" sz="1000" spc="40" dirty="0">
                <a:solidFill>
                  <a:srgbClr val="FFFFFF"/>
                </a:solidFill>
                <a:latin typeface="Lato-Light"/>
                <a:cs typeface="Lato-Light"/>
              </a:rPr>
              <a:t> </a:t>
            </a:r>
            <a:r>
              <a:rPr lang="en-GB" sz="1000" spc="-10" dirty="0">
                <a:solidFill>
                  <a:srgbClr val="FFFFFF"/>
                </a:solidFill>
                <a:latin typeface="Lato-Light"/>
                <a:cs typeface="Lato-Light"/>
              </a:rPr>
              <a:t>maintenance,</a:t>
            </a:r>
            <a:r>
              <a:rPr lang="en-GB" sz="1000" spc="40" dirty="0">
                <a:solidFill>
                  <a:srgbClr val="FFFFFF"/>
                </a:solidFill>
                <a:latin typeface="Lato-Light"/>
                <a:cs typeface="Lato-Light"/>
              </a:rPr>
              <a:t> </a:t>
            </a:r>
            <a:r>
              <a:rPr lang="en-GB" sz="1000" spc="-10" dirty="0">
                <a:solidFill>
                  <a:srgbClr val="FFFFFF"/>
                </a:solidFill>
                <a:latin typeface="Lato-Light"/>
                <a:cs typeface="Lato-Light"/>
              </a:rPr>
              <a:t>upgrade </a:t>
            </a:r>
            <a:r>
              <a:rPr lang="en-GB" sz="1000" dirty="0">
                <a:solidFill>
                  <a:srgbClr val="FFFFFF"/>
                </a:solidFill>
                <a:latin typeface="Lato-Light"/>
                <a:cs typeface="Lato-Light"/>
              </a:rPr>
              <a:t>and</a:t>
            </a:r>
            <a:r>
              <a:rPr lang="en-GB" sz="1000" spc="-15" dirty="0">
                <a:solidFill>
                  <a:srgbClr val="FFFFFF"/>
                </a:solidFill>
                <a:latin typeface="Lato-Light"/>
                <a:cs typeface="Lato-Light"/>
              </a:rPr>
              <a:t> </a:t>
            </a:r>
            <a:r>
              <a:rPr lang="en-GB" sz="1000" spc="-10" dirty="0">
                <a:solidFill>
                  <a:srgbClr val="FFFFFF"/>
                </a:solidFill>
                <a:latin typeface="Lato-Light"/>
                <a:cs typeface="Lato-Light"/>
              </a:rPr>
              <a:t>decommissioning.</a:t>
            </a:r>
            <a:endParaRPr lang="en-GB" sz="1000" dirty="0">
              <a:latin typeface="Lato-Light"/>
              <a:cs typeface="Lato-Light"/>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heel(1)">
                                      <p:cBhvr>
                                        <p:cTn id="7" dur="125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1A1E51"/>
        </a:solidFill>
        <a:effectLst/>
      </p:bgPr>
    </p:bg>
    <p:spTree>
      <p:nvGrpSpPr>
        <p:cNvPr id="1" name=""/>
        <p:cNvGrpSpPr/>
        <p:nvPr/>
      </p:nvGrpSpPr>
      <p:grpSpPr>
        <a:xfrm>
          <a:off x="0" y="0"/>
          <a:ext cx="0" cy="0"/>
          <a:chOff x="0" y="0"/>
          <a:chExt cx="0" cy="0"/>
        </a:xfrm>
      </p:grpSpPr>
      <p:sp>
        <p:nvSpPr>
          <p:cNvPr id="2" name="object 2"/>
          <p:cNvSpPr txBox="1">
            <a:spLocks noGrp="1"/>
          </p:cNvSpPr>
          <p:nvPr>
            <p:ph type="title"/>
          </p:nvPr>
        </p:nvSpPr>
        <p:spPr>
          <a:xfrm>
            <a:off x="525364" y="1510772"/>
            <a:ext cx="6721470" cy="505267"/>
          </a:xfrm>
          <a:prstGeom prst="rect">
            <a:avLst/>
          </a:prstGeom>
        </p:spPr>
        <p:txBody>
          <a:bodyPr vert="horz" wrap="square" lIns="0" tIns="12700" rIns="0" bIns="0" rtlCol="0">
            <a:spAutoFit/>
          </a:bodyPr>
          <a:lstStyle/>
          <a:p>
            <a:pPr marL="12700">
              <a:lnSpc>
                <a:spcPct val="100000"/>
              </a:lnSpc>
              <a:spcBef>
                <a:spcPts val="100"/>
              </a:spcBef>
            </a:pPr>
            <a:r>
              <a:rPr lang="en-US" sz="3200" dirty="0"/>
              <a:t>Let’s do something good together</a:t>
            </a:r>
            <a:endParaRPr sz="3200" spc="-25" dirty="0"/>
          </a:p>
        </p:txBody>
      </p:sp>
      <p:sp>
        <p:nvSpPr>
          <p:cNvPr id="8" name="object 8"/>
          <p:cNvSpPr txBox="1"/>
          <p:nvPr/>
        </p:nvSpPr>
        <p:spPr>
          <a:xfrm>
            <a:off x="525364" y="2617805"/>
            <a:ext cx="2598645" cy="961802"/>
          </a:xfrm>
          <a:prstGeom prst="rect">
            <a:avLst/>
          </a:prstGeom>
        </p:spPr>
        <p:txBody>
          <a:bodyPr vert="horz" wrap="square" lIns="0" tIns="68580" rIns="0" bIns="0" rtlCol="0">
            <a:spAutoFit/>
          </a:bodyPr>
          <a:lstStyle/>
          <a:p>
            <a:pPr marL="12700">
              <a:lnSpc>
                <a:spcPct val="100000"/>
              </a:lnSpc>
              <a:spcBef>
                <a:spcPts val="540"/>
              </a:spcBef>
            </a:pPr>
            <a:r>
              <a:rPr lang="en-US" sz="1200" dirty="0">
                <a:solidFill>
                  <a:srgbClr val="FFFFFF"/>
                </a:solidFill>
                <a:latin typeface="Lato-Light"/>
                <a:cs typeface="Lato-Light"/>
              </a:rPr>
              <a:t>Tel:  </a:t>
            </a:r>
            <a:r>
              <a:rPr sz="1200" dirty="0">
                <a:solidFill>
                  <a:srgbClr val="FFFFFF"/>
                </a:solidFill>
                <a:latin typeface="Lato-Light"/>
                <a:cs typeface="Lato-Light"/>
              </a:rPr>
              <a:t>02033 711 </a:t>
            </a:r>
            <a:r>
              <a:rPr sz="1200" spc="-25" dirty="0">
                <a:solidFill>
                  <a:srgbClr val="FFFFFF"/>
                </a:solidFill>
                <a:latin typeface="Lato-Light"/>
                <a:cs typeface="Lato-Light"/>
              </a:rPr>
              <a:t>810</a:t>
            </a:r>
            <a:endParaRPr sz="1200" dirty="0">
              <a:latin typeface="Lato-Light"/>
              <a:cs typeface="Lato-Light"/>
            </a:endParaRPr>
          </a:p>
          <a:p>
            <a:pPr marL="12700">
              <a:lnSpc>
                <a:spcPct val="100000"/>
              </a:lnSpc>
              <a:spcBef>
                <a:spcPts val="445"/>
              </a:spcBef>
            </a:pPr>
            <a:r>
              <a:rPr lang="en-US" sz="1200" dirty="0">
                <a:solidFill>
                  <a:srgbClr val="FFFFFF"/>
                </a:solidFill>
                <a:latin typeface="Lato-Light"/>
                <a:cs typeface="Lato-Light"/>
                <a:hlinkClick r:id="rId2"/>
              </a:rPr>
              <a:t>hello</a:t>
            </a:r>
            <a:r>
              <a:rPr sz="1200" dirty="0">
                <a:solidFill>
                  <a:srgbClr val="FFFFFF"/>
                </a:solidFill>
                <a:latin typeface="Lato-Light"/>
                <a:cs typeface="Lato-Light"/>
                <a:hlinkClick r:id="rId2"/>
              </a:rPr>
              <a:t>@penntech-</a:t>
            </a:r>
            <a:r>
              <a:rPr sz="1200" spc="-10" dirty="0">
                <a:solidFill>
                  <a:srgbClr val="FFFFFF"/>
                </a:solidFill>
                <a:latin typeface="Lato-Light"/>
                <a:cs typeface="Lato-Light"/>
                <a:hlinkClick r:id="rId2"/>
              </a:rPr>
              <a:t>it.com</a:t>
            </a:r>
            <a:endParaRPr lang="en-US" sz="1200" spc="-10" dirty="0">
              <a:solidFill>
                <a:srgbClr val="FFFFFF"/>
              </a:solidFill>
              <a:latin typeface="Lato-Light"/>
              <a:cs typeface="Lato-Light"/>
            </a:endParaRPr>
          </a:p>
          <a:p>
            <a:pPr marL="12700">
              <a:lnSpc>
                <a:spcPct val="100000"/>
              </a:lnSpc>
              <a:spcBef>
                <a:spcPts val="445"/>
              </a:spcBef>
            </a:pPr>
            <a:r>
              <a:rPr lang="en-GB" sz="1200" spc="-10" dirty="0">
                <a:solidFill>
                  <a:srgbClr val="FFFFFF"/>
                </a:solidFill>
                <a:latin typeface="Lato-Light"/>
                <a:cs typeface="Lato-Light"/>
                <a:hlinkClick r:id="rId3"/>
              </a:rPr>
              <a:t>www.penntech-it.com</a:t>
            </a:r>
            <a:endParaRPr lang="en-GB" sz="1200" spc="-10" dirty="0">
              <a:solidFill>
                <a:srgbClr val="FFFFFF"/>
              </a:solidFill>
              <a:latin typeface="Lato-Light"/>
              <a:cs typeface="Lato-Light"/>
            </a:endParaRPr>
          </a:p>
          <a:p>
            <a:pPr marL="12700">
              <a:lnSpc>
                <a:spcPct val="100000"/>
              </a:lnSpc>
              <a:spcBef>
                <a:spcPts val="445"/>
              </a:spcBef>
            </a:pPr>
            <a:endParaRPr sz="1200" dirty="0">
              <a:latin typeface="Lato-Light"/>
              <a:cs typeface="Lato-Light"/>
            </a:endParaRPr>
          </a:p>
        </p:txBody>
      </p:sp>
      <p:pic>
        <p:nvPicPr>
          <p:cNvPr id="9" name="object 9"/>
          <p:cNvPicPr/>
          <p:nvPr/>
        </p:nvPicPr>
        <p:blipFill>
          <a:blip r:embed="rId4" cstate="print"/>
          <a:stretch>
            <a:fillRect/>
          </a:stretch>
        </p:blipFill>
        <p:spPr>
          <a:xfrm>
            <a:off x="8712599" y="3693000"/>
            <a:ext cx="3029591" cy="2916943"/>
          </a:xfrm>
          <a:prstGeom prst="rect">
            <a:avLst/>
          </a:prstGeom>
        </p:spPr>
      </p:pic>
      <p:pic>
        <p:nvPicPr>
          <p:cNvPr id="10" name="Picture 9">
            <a:extLst>
              <a:ext uri="{FF2B5EF4-FFF2-40B4-BE49-F238E27FC236}">
                <a16:creationId xmlns:a16="http://schemas.microsoft.com/office/drawing/2014/main" id="{338D884C-69BE-BF6C-EADB-EBB6A6FCD29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788786" y="504007"/>
            <a:ext cx="912676" cy="904379"/>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heel(1)">
                                      <p:cBhvr>
                                        <p:cTn id="7" dur="125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object 4"/>
          <p:cNvSpPr txBox="1"/>
          <p:nvPr/>
        </p:nvSpPr>
        <p:spPr>
          <a:xfrm>
            <a:off x="515938" y="3592415"/>
            <a:ext cx="1477645" cy="420050"/>
          </a:xfrm>
          <a:prstGeom prst="rect">
            <a:avLst/>
          </a:prstGeom>
        </p:spPr>
        <p:txBody>
          <a:bodyPr vert="horz" wrap="square" lIns="0" tIns="27939" rIns="0" bIns="0" rtlCol="0">
            <a:spAutoFit/>
          </a:bodyPr>
          <a:lstStyle/>
          <a:p>
            <a:pPr marL="12700" marR="5080">
              <a:lnSpc>
                <a:spcPts val="1600"/>
              </a:lnSpc>
              <a:spcBef>
                <a:spcPts val="219"/>
              </a:spcBef>
            </a:pPr>
            <a:r>
              <a:rPr sz="1200" b="1" dirty="0">
                <a:solidFill>
                  <a:srgbClr val="1A1E51"/>
                </a:solidFill>
                <a:latin typeface="Lato"/>
                <a:cs typeface="Lato"/>
              </a:rPr>
              <a:t>Lewis</a:t>
            </a:r>
            <a:r>
              <a:rPr sz="1200" b="1" spc="-50" dirty="0">
                <a:solidFill>
                  <a:srgbClr val="1A1E51"/>
                </a:solidFill>
                <a:latin typeface="Lato"/>
                <a:cs typeface="Lato"/>
              </a:rPr>
              <a:t> </a:t>
            </a:r>
            <a:r>
              <a:rPr sz="1200" b="1" spc="-10" dirty="0">
                <a:solidFill>
                  <a:srgbClr val="1A1E51"/>
                </a:solidFill>
                <a:latin typeface="Lato"/>
                <a:cs typeface="Lato"/>
              </a:rPr>
              <a:t>Pennell </a:t>
            </a:r>
            <a:r>
              <a:rPr sz="1200" spc="-20" dirty="0">
                <a:solidFill>
                  <a:srgbClr val="1A1E51"/>
                </a:solidFill>
                <a:latin typeface="Lato Light" panose="020F0302020204030203" pitchFamily="34" charset="77"/>
                <a:cs typeface="Lato"/>
              </a:rPr>
              <a:t>Technical</a:t>
            </a:r>
            <a:r>
              <a:rPr sz="1200" spc="-5" dirty="0">
                <a:solidFill>
                  <a:srgbClr val="1A1E51"/>
                </a:solidFill>
                <a:latin typeface="Lato Light" panose="020F0302020204030203" pitchFamily="34" charset="77"/>
                <a:cs typeface="Lato"/>
              </a:rPr>
              <a:t> </a:t>
            </a:r>
            <a:r>
              <a:rPr sz="1200" spc="-10" dirty="0">
                <a:solidFill>
                  <a:srgbClr val="1A1E51"/>
                </a:solidFill>
                <a:latin typeface="Lato Light" panose="020F0302020204030203" pitchFamily="34" charset="77"/>
                <a:cs typeface="Lato"/>
              </a:rPr>
              <a:t>Director</a:t>
            </a:r>
            <a:endParaRPr sz="1200" dirty="0">
              <a:solidFill>
                <a:srgbClr val="1A1E51"/>
              </a:solidFill>
              <a:latin typeface="Lato Light" panose="020F0302020204030203" pitchFamily="34" charset="77"/>
              <a:cs typeface="Lato"/>
            </a:endParaRPr>
          </a:p>
        </p:txBody>
      </p:sp>
      <p:sp>
        <p:nvSpPr>
          <p:cNvPr id="5" name="object 5"/>
          <p:cNvSpPr txBox="1"/>
          <p:nvPr/>
        </p:nvSpPr>
        <p:spPr>
          <a:xfrm>
            <a:off x="515968" y="4219858"/>
            <a:ext cx="2431415" cy="782265"/>
          </a:xfrm>
          <a:prstGeom prst="rect">
            <a:avLst/>
          </a:prstGeom>
        </p:spPr>
        <p:txBody>
          <a:bodyPr vert="horz" wrap="square" lIns="0" tIns="12700" rIns="0" bIns="0" rtlCol="0">
            <a:spAutoFit/>
          </a:bodyPr>
          <a:lstStyle/>
          <a:p>
            <a:pPr marL="12700" marR="5080">
              <a:spcAft>
                <a:spcPts val="600"/>
              </a:spcAft>
            </a:pPr>
            <a:r>
              <a:rPr sz="900" dirty="0">
                <a:solidFill>
                  <a:srgbClr val="1A1E51"/>
                </a:solidFill>
                <a:latin typeface="Lato-Light"/>
                <a:cs typeface="Lato-Light"/>
              </a:rPr>
              <a:t>Penntech</a:t>
            </a:r>
            <a:r>
              <a:rPr sz="900" spc="-10" dirty="0">
                <a:solidFill>
                  <a:srgbClr val="1A1E51"/>
                </a:solidFill>
                <a:latin typeface="Lato-Light"/>
                <a:cs typeface="Lato-Light"/>
              </a:rPr>
              <a:t> </a:t>
            </a:r>
            <a:r>
              <a:rPr sz="900" dirty="0">
                <a:solidFill>
                  <a:srgbClr val="1A1E51"/>
                </a:solidFill>
                <a:latin typeface="Lato-Light"/>
                <a:cs typeface="Lato-Light"/>
              </a:rPr>
              <a:t>was</a:t>
            </a:r>
            <a:r>
              <a:rPr sz="900" spc="-5" dirty="0">
                <a:solidFill>
                  <a:srgbClr val="1A1E51"/>
                </a:solidFill>
                <a:latin typeface="Lato-Light"/>
                <a:cs typeface="Lato-Light"/>
              </a:rPr>
              <a:t> </a:t>
            </a:r>
            <a:r>
              <a:rPr sz="900" dirty="0">
                <a:solidFill>
                  <a:srgbClr val="1A1E51"/>
                </a:solidFill>
                <a:latin typeface="Lato-Light"/>
                <a:cs typeface="Lato-Light"/>
              </a:rPr>
              <a:t>born</a:t>
            </a:r>
            <a:r>
              <a:rPr sz="900" spc="-5" dirty="0">
                <a:solidFill>
                  <a:srgbClr val="1A1E51"/>
                </a:solidFill>
                <a:latin typeface="Lato-Light"/>
                <a:cs typeface="Lato-Light"/>
              </a:rPr>
              <a:t> </a:t>
            </a:r>
            <a:r>
              <a:rPr sz="900" dirty="0">
                <a:solidFill>
                  <a:srgbClr val="1A1E51"/>
                </a:solidFill>
                <a:latin typeface="Lato-Light"/>
                <a:cs typeface="Lato-Light"/>
              </a:rPr>
              <a:t>out</a:t>
            </a:r>
            <a:r>
              <a:rPr sz="900" spc="-5" dirty="0">
                <a:solidFill>
                  <a:srgbClr val="1A1E51"/>
                </a:solidFill>
                <a:latin typeface="Lato-Light"/>
                <a:cs typeface="Lato-Light"/>
              </a:rPr>
              <a:t> </a:t>
            </a:r>
            <a:r>
              <a:rPr sz="900" dirty="0">
                <a:solidFill>
                  <a:srgbClr val="1A1E51"/>
                </a:solidFill>
                <a:latin typeface="Lato-Light"/>
                <a:cs typeface="Lato-Light"/>
              </a:rPr>
              <a:t>of</a:t>
            </a:r>
            <a:r>
              <a:rPr sz="900" spc="-5" dirty="0">
                <a:solidFill>
                  <a:srgbClr val="1A1E51"/>
                </a:solidFill>
                <a:latin typeface="Lato-Light"/>
                <a:cs typeface="Lato-Light"/>
              </a:rPr>
              <a:t> </a:t>
            </a:r>
            <a:r>
              <a:rPr sz="900" dirty="0">
                <a:solidFill>
                  <a:srgbClr val="1A1E51"/>
                </a:solidFill>
                <a:latin typeface="Lato-Light"/>
                <a:cs typeface="Lato-Light"/>
              </a:rPr>
              <a:t>my</a:t>
            </a:r>
            <a:r>
              <a:rPr sz="900" spc="-5" dirty="0">
                <a:solidFill>
                  <a:srgbClr val="1A1E51"/>
                </a:solidFill>
                <a:latin typeface="Lato-Light"/>
                <a:cs typeface="Lato-Light"/>
              </a:rPr>
              <a:t> </a:t>
            </a:r>
            <a:r>
              <a:rPr sz="900" spc="-10" dirty="0">
                <a:solidFill>
                  <a:srgbClr val="1A1E51"/>
                </a:solidFill>
                <a:latin typeface="Lato-Light"/>
                <a:cs typeface="Lato-Light"/>
              </a:rPr>
              <a:t>passion </a:t>
            </a:r>
            <a:r>
              <a:rPr sz="900" dirty="0">
                <a:solidFill>
                  <a:srgbClr val="1A1E51"/>
                </a:solidFill>
                <a:latin typeface="Lato-Light"/>
                <a:cs typeface="Lato-Light"/>
              </a:rPr>
              <a:t>for</a:t>
            </a:r>
            <a:r>
              <a:rPr sz="900" spc="-5" dirty="0">
                <a:solidFill>
                  <a:srgbClr val="1A1E51"/>
                </a:solidFill>
                <a:latin typeface="Lato-Light"/>
                <a:cs typeface="Lato-Light"/>
              </a:rPr>
              <a:t> </a:t>
            </a:r>
            <a:r>
              <a:rPr sz="900" dirty="0">
                <a:solidFill>
                  <a:srgbClr val="1A1E51"/>
                </a:solidFill>
                <a:latin typeface="Lato-Light"/>
                <a:cs typeface="Lato-Light"/>
              </a:rPr>
              <a:t>delivering professional</a:t>
            </a:r>
            <a:r>
              <a:rPr sz="900" spc="-5" dirty="0">
                <a:solidFill>
                  <a:srgbClr val="1A1E51"/>
                </a:solidFill>
                <a:latin typeface="Lato-Light"/>
                <a:cs typeface="Lato-Light"/>
              </a:rPr>
              <a:t> </a:t>
            </a:r>
            <a:r>
              <a:rPr sz="900" dirty="0">
                <a:solidFill>
                  <a:srgbClr val="1A1E51"/>
                </a:solidFill>
                <a:latin typeface="Lato-Light"/>
                <a:cs typeface="Lato-Light"/>
              </a:rPr>
              <a:t>IT </a:t>
            </a:r>
            <a:r>
              <a:rPr sz="900" spc="-10" dirty="0">
                <a:solidFill>
                  <a:srgbClr val="1A1E51"/>
                </a:solidFill>
                <a:latin typeface="Lato-Light"/>
                <a:cs typeface="Lato-Light"/>
              </a:rPr>
              <a:t>services </a:t>
            </a:r>
            <a:r>
              <a:rPr sz="900" dirty="0">
                <a:solidFill>
                  <a:srgbClr val="1A1E51"/>
                </a:solidFill>
                <a:latin typeface="Lato-Light"/>
                <a:cs typeface="Lato-Light"/>
              </a:rPr>
              <a:t>from a</a:t>
            </a:r>
            <a:r>
              <a:rPr sz="900" spc="-5" dirty="0">
                <a:solidFill>
                  <a:srgbClr val="1A1E51"/>
                </a:solidFill>
                <a:latin typeface="Lato-Light"/>
                <a:cs typeface="Lato-Light"/>
              </a:rPr>
              <a:t> </a:t>
            </a:r>
            <a:r>
              <a:rPr sz="900" dirty="0">
                <a:solidFill>
                  <a:srgbClr val="1A1E51"/>
                </a:solidFill>
                <a:latin typeface="Lato-Light"/>
                <a:cs typeface="Lato-Light"/>
              </a:rPr>
              <a:t>personal </a:t>
            </a:r>
            <a:r>
              <a:rPr sz="900" spc="-10" dirty="0">
                <a:solidFill>
                  <a:srgbClr val="1A1E51"/>
                </a:solidFill>
                <a:latin typeface="Lato-Light"/>
                <a:cs typeface="Lato-Light"/>
              </a:rPr>
              <a:t>stance.</a:t>
            </a:r>
            <a:endParaRPr lang="en-GB" sz="900" spc="-10" dirty="0">
              <a:solidFill>
                <a:srgbClr val="1A1E51"/>
              </a:solidFill>
              <a:latin typeface="Lato-Light"/>
              <a:cs typeface="Lato-Light"/>
            </a:endParaRPr>
          </a:p>
          <a:p>
            <a:pPr marL="12700" marR="5080">
              <a:spcAft>
                <a:spcPts val="600"/>
              </a:spcAft>
            </a:pPr>
            <a:r>
              <a:rPr lang="en-GB" sz="900" dirty="0">
                <a:solidFill>
                  <a:srgbClr val="1A1E51"/>
                </a:solidFill>
                <a:latin typeface="Lato-Light"/>
                <a:cs typeface="Lato-Light"/>
              </a:rPr>
              <a:t>I</a:t>
            </a:r>
            <a:r>
              <a:rPr lang="en-GB" sz="900" spc="-15" dirty="0">
                <a:solidFill>
                  <a:srgbClr val="1A1E51"/>
                </a:solidFill>
                <a:latin typeface="Lato-Light"/>
                <a:cs typeface="Lato-Light"/>
              </a:rPr>
              <a:t> </a:t>
            </a:r>
            <a:r>
              <a:rPr lang="en-GB" sz="900" dirty="0">
                <a:solidFill>
                  <a:srgbClr val="1A1E51"/>
                </a:solidFill>
                <a:latin typeface="Lato-Light"/>
                <a:cs typeface="Lato-Light"/>
              </a:rPr>
              <a:t>don’t</a:t>
            </a:r>
            <a:r>
              <a:rPr lang="en-GB" sz="900" spc="-20" dirty="0">
                <a:solidFill>
                  <a:srgbClr val="1A1E51"/>
                </a:solidFill>
                <a:latin typeface="Lato-Light"/>
                <a:cs typeface="Lato-Light"/>
              </a:rPr>
              <a:t> </a:t>
            </a:r>
            <a:r>
              <a:rPr lang="en-GB" sz="900" dirty="0">
                <a:solidFill>
                  <a:srgbClr val="1A1E51"/>
                </a:solidFill>
                <a:latin typeface="Lato-Light"/>
                <a:cs typeface="Lato-Light"/>
              </a:rPr>
              <a:t>believe</a:t>
            </a:r>
            <a:r>
              <a:rPr lang="en-GB" sz="900" spc="-10" dirty="0">
                <a:solidFill>
                  <a:srgbClr val="1A1E51"/>
                </a:solidFill>
                <a:latin typeface="Lato-Light"/>
                <a:cs typeface="Lato-Light"/>
              </a:rPr>
              <a:t> </a:t>
            </a:r>
            <a:r>
              <a:rPr lang="en-GB" sz="900" dirty="0">
                <a:solidFill>
                  <a:srgbClr val="1A1E51"/>
                </a:solidFill>
                <a:latin typeface="Lato-Light"/>
                <a:cs typeface="Lato-Light"/>
              </a:rPr>
              <a:t>that</a:t>
            </a:r>
            <a:r>
              <a:rPr lang="en-GB" sz="900" spc="-20" dirty="0">
                <a:solidFill>
                  <a:srgbClr val="1A1E51"/>
                </a:solidFill>
                <a:latin typeface="Lato-Light"/>
                <a:cs typeface="Lato-Light"/>
              </a:rPr>
              <a:t> </a:t>
            </a:r>
            <a:r>
              <a:rPr lang="en-GB" sz="900" dirty="0">
                <a:solidFill>
                  <a:srgbClr val="1A1E51"/>
                </a:solidFill>
                <a:latin typeface="Lato-Light"/>
                <a:cs typeface="Lato-Light"/>
              </a:rPr>
              <a:t>we</a:t>
            </a:r>
            <a:r>
              <a:rPr lang="en-GB" sz="900" spc="-10" dirty="0">
                <a:solidFill>
                  <a:srgbClr val="1A1E51"/>
                </a:solidFill>
                <a:latin typeface="Lato-Light"/>
                <a:cs typeface="Lato-Light"/>
              </a:rPr>
              <a:t> </a:t>
            </a:r>
            <a:r>
              <a:rPr lang="en-GB" sz="900" dirty="0">
                <a:solidFill>
                  <a:srgbClr val="1A1E51"/>
                </a:solidFill>
                <a:latin typeface="Lato-Light"/>
                <a:cs typeface="Lato-Light"/>
              </a:rPr>
              <a:t>need</a:t>
            </a:r>
            <a:r>
              <a:rPr lang="en-GB" sz="900" spc="-15" dirty="0">
                <a:solidFill>
                  <a:srgbClr val="1A1E51"/>
                </a:solidFill>
                <a:latin typeface="Lato-Light"/>
                <a:cs typeface="Lato-Light"/>
              </a:rPr>
              <a:t> </a:t>
            </a:r>
            <a:r>
              <a:rPr lang="en-GB" sz="900" dirty="0">
                <a:solidFill>
                  <a:srgbClr val="1A1E51"/>
                </a:solidFill>
                <a:latin typeface="Lato-Light"/>
                <a:cs typeface="Lato-Light"/>
              </a:rPr>
              <a:t>to</a:t>
            </a:r>
            <a:r>
              <a:rPr lang="en-GB" sz="900" spc="-15" dirty="0">
                <a:solidFill>
                  <a:srgbClr val="1A1E51"/>
                </a:solidFill>
                <a:latin typeface="Lato-Light"/>
                <a:cs typeface="Lato-Light"/>
              </a:rPr>
              <a:t> </a:t>
            </a:r>
            <a:r>
              <a:rPr lang="en-GB" sz="900" spc="-20" dirty="0">
                <a:solidFill>
                  <a:srgbClr val="1A1E51"/>
                </a:solidFill>
                <a:latin typeface="Lato-Light"/>
                <a:cs typeface="Lato-Light"/>
              </a:rPr>
              <a:t>wear </a:t>
            </a:r>
            <a:r>
              <a:rPr lang="en-GB" sz="900" dirty="0">
                <a:solidFill>
                  <a:srgbClr val="1A1E51"/>
                </a:solidFill>
                <a:latin typeface="Lato-Light"/>
                <a:cs typeface="Lato-Light"/>
              </a:rPr>
              <a:t>suits</a:t>
            </a:r>
            <a:r>
              <a:rPr lang="en-GB" sz="900" spc="-15" dirty="0">
                <a:solidFill>
                  <a:srgbClr val="1A1E51"/>
                </a:solidFill>
                <a:latin typeface="Lato-Light"/>
                <a:cs typeface="Lato-Light"/>
              </a:rPr>
              <a:t> </a:t>
            </a:r>
            <a:r>
              <a:rPr lang="en-GB" sz="900" dirty="0">
                <a:solidFill>
                  <a:srgbClr val="1A1E51"/>
                </a:solidFill>
                <a:latin typeface="Lato-Light"/>
                <a:cs typeface="Lato-Light"/>
              </a:rPr>
              <a:t>or</a:t>
            </a:r>
            <a:r>
              <a:rPr lang="en-GB" sz="900" spc="-5" dirty="0">
                <a:solidFill>
                  <a:srgbClr val="1A1E51"/>
                </a:solidFill>
                <a:latin typeface="Lato-Light"/>
                <a:cs typeface="Lato-Light"/>
              </a:rPr>
              <a:t> </a:t>
            </a:r>
            <a:r>
              <a:rPr lang="en-GB" sz="900" dirty="0">
                <a:solidFill>
                  <a:srgbClr val="1A1E51"/>
                </a:solidFill>
                <a:latin typeface="Lato-Light"/>
                <a:cs typeface="Lato-Light"/>
              </a:rPr>
              <a:t>follow</a:t>
            </a:r>
            <a:r>
              <a:rPr lang="en-GB" sz="900" spc="-5" dirty="0">
                <a:solidFill>
                  <a:srgbClr val="1A1E51"/>
                </a:solidFill>
                <a:latin typeface="Lato-Light"/>
                <a:cs typeface="Lato-Light"/>
              </a:rPr>
              <a:t> </a:t>
            </a:r>
            <a:r>
              <a:rPr lang="en-GB" sz="900" dirty="0">
                <a:solidFill>
                  <a:srgbClr val="1A1E51"/>
                </a:solidFill>
                <a:latin typeface="Lato-Light"/>
                <a:cs typeface="Lato-Light"/>
              </a:rPr>
              <a:t>the</a:t>
            </a:r>
            <a:r>
              <a:rPr lang="en-GB" sz="900" spc="-5" dirty="0">
                <a:solidFill>
                  <a:srgbClr val="1A1E51"/>
                </a:solidFill>
                <a:latin typeface="Lato-Light"/>
                <a:cs typeface="Lato-Light"/>
              </a:rPr>
              <a:t> </a:t>
            </a:r>
            <a:r>
              <a:rPr lang="en-GB" sz="900" dirty="0">
                <a:solidFill>
                  <a:srgbClr val="1A1E51"/>
                </a:solidFill>
                <a:latin typeface="Lato-Light"/>
                <a:cs typeface="Lato-Light"/>
              </a:rPr>
              <a:t>norm</a:t>
            </a:r>
            <a:r>
              <a:rPr lang="en-GB" sz="900" spc="-5" dirty="0">
                <a:solidFill>
                  <a:srgbClr val="1A1E51"/>
                </a:solidFill>
                <a:latin typeface="Lato-Light"/>
                <a:cs typeface="Lato-Light"/>
              </a:rPr>
              <a:t> </a:t>
            </a:r>
            <a:r>
              <a:rPr lang="en-GB" sz="900" dirty="0">
                <a:solidFill>
                  <a:srgbClr val="1A1E51"/>
                </a:solidFill>
                <a:latin typeface="Lato-Light"/>
                <a:cs typeface="Lato-Light"/>
              </a:rPr>
              <a:t>to</a:t>
            </a:r>
            <a:r>
              <a:rPr lang="en-GB" sz="900" spc="-10" dirty="0">
                <a:solidFill>
                  <a:srgbClr val="1A1E51"/>
                </a:solidFill>
                <a:latin typeface="Lato-Light"/>
                <a:cs typeface="Lato-Light"/>
              </a:rPr>
              <a:t> </a:t>
            </a:r>
            <a:r>
              <a:rPr lang="en-GB" sz="900" dirty="0">
                <a:solidFill>
                  <a:srgbClr val="1A1E51"/>
                </a:solidFill>
                <a:latin typeface="Lato-Light"/>
                <a:cs typeface="Lato-Light"/>
              </a:rPr>
              <a:t>be</a:t>
            </a:r>
            <a:r>
              <a:rPr lang="en-GB" sz="900" spc="-5" dirty="0">
                <a:solidFill>
                  <a:srgbClr val="1A1E51"/>
                </a:solidFill>
                <a:latin typeface="Lato-Light"/>
                <a:cs typeface="Lato-Light"/>
              </a:rPr>
              <a:t> </a:t>
            </a:r>
            <a:r>
              <a:rPr lang="en-GB" sz="900" dirty="0">
                <a:solidFill>
                  <a:srgbClr val="1A1E51"/>
                </a:solidFill>
                <a:latin typeface="Lato-Light"/>
                <a:cs typeface="Lato-Light"/>
              </a:rPr>
              <a:t>able</a:t>
            </a:r>
            <a:r>
              <a:rPr lang="en-GB" sz="900" spc="-5" dirty="0">
                <a:solidFill>
                  <a:srgbClr val="1A1E51"/>
                </a:solidFill>
                <a:latin typeface="Lato-Light"/>
                <a:cs typeface="Lato-Light"/>
              </a:rPr>
              <a:t> </a:t>
            </a:r>
            <a:r>
              <a:rPr lang="en-GB" sz="900" spc="-25" dirty="0">
                <a:solidFill>
                  <a:srgbClr val="1A1E51"/>
                </a:solidFill>
                <a:latin typeface="Lato-Light"/>
                <a:cs typeface="Lato-Light"/>
              </a:rPr>
              <a:t>to </a:t>
            </a:r>
            <a:r>
              <a:rPr lang="en-GB" sz="900" dirty="0">
                <a:solidFill>
                  <a:srgbClr val="1A1E51"/>
                </a:solidFill>
                <a:latin typeface="Lato-Light"/>
                <a:cs typeface="Lato-Light"/>
              </a:rPr>
              <a:t>offer a </a:t>
            </a:r>
            <a:r>
              <a:rPr lang="en-GB" sz="900" spc="-10" dirty="0">
                <a:solidFill>
                  <a:srgbClr val="1A1E51"/>
                </a:solidFill>
                <a:latin typeface="Lato-Light"/>
                <a:cs typeface="Lato-Light"/>
              </a:rPr>
              <a:t>first-</a:t>
            </a:r>
            <a:r>
              <a:rPr lang="en-GB" sz="900" dirty="0">
                <a:solidFill>
                  <a:srgbClr val="1A1E51"/>
                </a:solidFill>
                <a:latin typeface="Lato-Light"/>
                <a:cs typeface="Lato-Light"/>
              </a:rPr>
              <a:t>class</a:t>
            </a:r>
            <a:r>
              <a:rPr lang="en-GB" sz="900" spc="5" dirty="0">
                <a:solidFill>
                  <a:srgbClr val="1A1E51"/>
                </a:solidFill>
                <a:latin typeface="Lato-Light"/>
                <a:cs typeface="Lato-Light"/>
              </a:rPr>
              <a:t> </a:t>
            </a:r>
            <a:r>
              <a:rPr lang="en-GB" sz="900" spc="-10" dirty="0">
                <a:solidFill>
                  <a:srgbClr val="1A1E51"/>
                </a:solidFill>
                <a:latin typeface="Lato-Light"/>
                <a:cs typeface="Lato-Light"/>
              </a:rPr>
              <a:t>service.</a:t>
            </a:r>
            <a:endParaRPr lang="en-GB" sz="900" dirty="0">
              <a:solidFill>
                <a:srgbClr val="1A1E51"/>
              </a:solidFill>
              <a:latin typeface="Lato-Light"/>
              <a:cs typeface="Lato-Light"/>
            </a:endParaRPr>
          </a:p>
        </p:txBody>
      </p:sp>
      <p:sp>
        <p:nvSpPr>
          <p:cNvPr id="7" name="object 7"/>
          <p:cNvSpPr txBox="1"/>
          <p:nvPr/>
        </p:nvSpPr>
        <p:spPr>
          <a:xfrm>
            <a:off x="3384268" y="3592328"/>
            <a:ext cx="2121535" cy="404663"/>
          </a:xfrm>
          <a:prstGeom prst="rect">
            <a:avLst/>
          </a:prstGeom>
        </p:spPr>
        <p:txBody>
          <a:bodyPr vert="horz" wrap="square" lIns="0" tIns="12700" rIns="0" bIns="0" rtlCol="0">
            <a:spAutoFit/>
          </a:bodyPr>
          <a:lstStyle/>
          <a:p>
            <a:pPr marL="12700">
              <a:lnSpc>
                <a:spcPts val="1639"/>
              </a:lnSpc>
              <a:spcBef>
                <a:spcPts val="100"/>
              </a:spcBef>
            </a:pPr>
            <a:r>
              <a:rPr sz="1200" b="1" dirty="0">
                <a:solidFill>
                  <a:srgbClr val="1A1E51"/>
                </a:solidFill>
                <a:latin typeface="Lato"/>
                <a:cs typeface="Lato"/>
              </a:rPr>
              <a:t>Craig</a:t>
            </a:r>
            <a:r>
              <a:rPr sz="1200" b="1" spc="-40" dirty="0">
                <a:solidFill>
                  <a:srgbClr val="1A1E51"/>
                </a:solidFill>
                <a:latin typeface="Lato"/>
                <a:cs typeface="Lato"/>
              </a:rPr>
              <a:t> </a:t>
            </a:r>
            <a:r>
              <a:rPr sz="1200" b="1" spc="-10" dirty="0">
                <a:solidFill>
                  <a:srgbClr val="1A1E51"/>
                </a:solidFill>
                <a:latin typeface="Lato"/>
                <a:cs typeface="Lato"/>
              </a:rPr>
              <a:t>Summers</a:t>
            </a:r>
            <a:endParaRPr sz="1200" dirty="0">
              <a:solidFill>
                <a:srgbClr val="1A1E51"/>
              </a:solidFill>
              <a:latin typeface="Lato"/>
              <a:cs typeface="Lato"/>
            </a:endParaRPr>
          </a:p>
          <a:p>
            <a:pPr marL="12700">
              <a:lnSpc>
                <a:spcPts val="1639"/>
              </a:lnSpc>
            </a:pPr>
            <a:r>
              <a:rPr lang="en-US" sz="1200" dirty="0">
                <a:solidFill>
                  <a:srgbClr val="1A1E51"/>
                </a:solidFill>
                <a:latin typeface="Lato Light" panose="020F0302020204030203" pitchFamily="34" charset="77"/>
                <a:cs typeface="Lato"/>
              </a:rPr>
              <a:t>Project Director</a:t>
            </a:r>
            <a:endParaRPr sz="1200" dirty="0">
              <a:solidFill>
                <a:srgbClr val="1A1E51"/>
              </a:solidFill>
              <a:latin typeface="Lato Light" panose="020F0302020204030203" pitchFamily="34" charset="77"/>
              <a:cs typeface="Lato"/>
            </a:endParaRPr>
          </a:p>
        </p:txBody>
      </p:sp>
      <p:sp>
        <p:nvSpPr>
          <p:cNvPr id="8" name="object 8"/>
          <p:cNvSpPr txBox="1"/>
          <p:nvPr/>
        </p:nvSpPr>
        <p:spPr>
          <a:xfrm>
            <a:off x="3384268" y="4219858"/>
            <a:ext cx="2449195" cy="795089"/>
          </a:xfrm>
          <a:prstGeom prst="rect">
            <a:avLst/>
          </a:prstGeom>
        </p:spPr>
        <p:txBody>
          <a:bodyPr vert="horz" wrap="square" lIns="0" tIns="12700" rIns="0" bIns="0" rtlCol="0">
            <a:spAutoFit/>
          </a:bodyPr>
          <a:lstStyle/>
          <a:p>
            <a:pPr marL="12700" marR="5080">
              <a:spcBef>
                <a:spcPts val="100"/>
              </a:spcBef>
              <a:spcAft>
                <a:spcPts val="600"/>
              </a:spcAft>
            </a:pPr>
            <a:r>
              <a:rPr sz="900" dirty="0">
                <a:solidFill>
                  <a:srgbClr val="1A1E51"/>
                </a:solidFill>
                <a:latin typeface="Lato-Light"/>
              </a:rPr>
              <a:t>Prior to joining Penntech I worked for various </a:t>
            </a:r>
            <a:r>
              <a:rPr lang="en-US" sz="900" dirty="0">
                <a:solidFill>
                  <a:srgbClr val="1A1E51"/>
                </a:solidFill>
                <a:latin typeface="Lato-Light"/>
              </a:rPr>
              <a:t>MSPs cross </a:t>
            </a:r>
            <a:r>
              <a:rPr sz="900" dirty="0">
                <a:solidFill>
                  <a:srgbClr val="1A1E51"/>
                </a:solidFill>
                <a:latin typeface="Lato-Light"/>
              </a:rPr>
              <a:t>sector.</a:t>
            </a:r>
            <a:endParaRPr lang="en-GB" sz="900" dirty="0">
              <a:solidFill>
                <a:srgbClr val="1A1E51"/>
              </a:solidFill>
              <a:latin typeface="Lato-Light"/>
            </a:endParaRPr>
          </a:p>
          <a:p>
            <a:pPr marL="12700" marR="5080">
              <a:spcBef>
                <a:spcPts val="100"/>
              </a:spcBef>
              <a:spcAft>
                <a:spcPts val="600"/>
              </a:spcAft>
            </a:pPr>
            <a:r>
              <a:rPr lang="en-GB" sz="900" dirty="0">
                <a:solidFill>
                  <a:srgbClr val="1A1E51"/>
                </a:solidFill>
                <a:latin typeface="Lato-Light"/>
              </a:rPr>
              <a:t>I now manage the Project team to ensure that Penntech deliver the highest standard of services to our clients.</a:t>
            </a:r>
          </a:p>
        </p:txBody>
      </p:sp>
      <p:sp>
        <p:nvSpPr>
          <p:cNvPr id="10" name="object 10"/>
          <p:cNvSpPr txBox="1"/>
          <p:nvPr/>
        </p:nvSpPr>
        <p:spPr>
          <a:xfrm>
            <a:off x="6252569" y="3592328"/>
            <a:ext cx="1804670" cy="445698"/>
          </a:xfrm>
          <a:prstGeom prst="rect">
            <a:avLst/>
          </a:prstGeom>
        </p:spPr>
        <p:txBody>
          <a:bodyPr vert="horz" wrap="square" lIns="0" tIns="27939" rIns="0" bIns="0" rtlCol="0">
            <a:spAutoFit/>
          </a:bodyPr>
          <a:lstStyle/>
          <a:p>
            <a:pPr marL="12700" marR="5080">
              <a:lnSpc>
                <a:spcPts val="1600"/>
              </a:lnSpc>
              <a:spcBef>
                <a:spcPts val="219"/>
              </a:spcBef>
            </a:pPr>
            <a:r>
              <a:rPr sz="1200" b="1" dirty="0">
                <a:solidFill>
                  <a:srgbClr val="1A1E51"/>
                </a:solidFill>
                <a:latin typeface="Lato"/>
                <a:cs typeface="Lato"/>
              </a:rPr>
              <a:t>Elaine</a:t>
            </a:r>
            <a:r>
              <a:rPr sz="1200" b="1" spc="-30" dirty="0">
                <a:solidFill>
                  <a:srgbClr val="1A1E51"/>
                </a:solidFill>
                <a:latin typeface="Lato"/>
                <a:cs typeface="Lato"/>
              </a:rPr>
              <a:t> </a:t>
            </a:r>
            <a:r>
              <a:rPr sz="1200" b="1" spc="-10" dirty="0">
                <a:solidFill>
                  <a:srgbClr val="1A1E51"/>
                </a:solidFill>
                <a:latin typeface="Lato"/>
                <a:cs typeface="Lato"/>
              </a:rPr>
              <a:t>Ladyman </a:t>
            </a:r>
            <a:endParaRPr lang="en-US" sz="1200" b="1" spc="-10" dirty="0">
              <a:solidFill>
                <a:srgbClr val="1A1E51"/>
              </a:solidFill>
              <a:latin typeface="Lato"/>
              <a:cs typeface="Lato"/>
            </a:endParaRPr>
          </a:p>
          <a:p>
            <a:pPr marL="12700" marR="5080">
              <a:lnSpc>
                <a:spcPts val="1600"/>
              </a:lnSpc>
              <a:spcBef>
                <a:spcPts val="219"/>
              </a:spcBef>
            </a:pPr>
            <a:r>
              <a:rPr sz="1200" dirty="0">
                <a:solidFill>
                  <a:srgbClr val="1A1E51"/>
                </a:solidFill>
                <a:latin typeface="Lato Light" panose="020F0302020204030203" pitchFamily="34" charset="77"/>
                <a:cs typeface="Lato"/>
              </a:rPr>
              <a:t>Business</a:t>
            </a:r>
            <a:r>
              <a:rPr sz="1200" spc="-40" dirty="0">
                <a:solidFill>
                  <a:srgbClr val="1A1E51"/>
                </a:solidFill>
                <a:latin typeface="Lato Light" panose="020F0302020204030203" pitchFamily="34" charset="77"/>
                <a:cs typeface="Lato"/>
              </a:rPr>
              <a:t> </a:t>
            </a:r>
            <a:r>
              <a:rPr sz="1200" dirty="0">
                <a:solidFill>
                  <a:srgbClr val="1A1E51"/>
                </a:solidFill>
                <a:latin typeface="Lato Light" panose="020F0302020204030203" pitchFamily="34" charset="77"/>
                <a:cs typeface="Lato"/>
              </a:rPr>
              <a:t>Support</a:t>
            </a:r>
            <a:r>
              <a:rPr sz="1200" spc="-35" dirty="0">
                <a:solidFill>
                  <a:srgbClr val="1A1E51"/>
                </a:solidFill>
                <a:latin typeface="Lato Light" panose="020F0302020204030203" pitchFamily="34" charset="77"/>
                <a:cs typeface="Lato"/>
              </a:rPr>
              <a:t> </a:t>
            </a:r>
            <a:r>
              <a:rPr sz="1200" spc="-20" dirty="0">
                <a:solidFill>
                  <a:srgbClr val="1A1E51"/>
                </a:solidFill>
                <a:latin typeface="Lato Light" panose="020F0302020204030203" pitchFamily="34" charset="77"/>
                <a:cs typeface="Lato"/>
              </a:rPr>
              <a:t>Lead</a:t>
            </a:r>
            <a:endParaRPr sz="1200" dirty="0">
              <a:solidFill>
                <a:srgbClr val="1A1E51"/>
              </a:solidFill>
              <a:latin typeface="Lato Light" panose="020F0302020204030203" pitchFamily="34" charset="77"/>
              <a:cs typeface="Lato"/>
            </a:endParaRPr>
          </a:p>
        </p:txBody>
      </p:sp>
      <p:sp>
        <p:nvSpPr>
          <p:cNvPr id="11" name="object 11"/>
          <p:cNvSpPr txBox="1"/>
          <p:nvPr/>
        </p:nvSpPr>
        <p:spPr>
          <a:xfrm>
            <a:off x="6252569" y="4219858"/>
            <a:ext cx="2436495" cy="656590"/>
          </a:xfrm>
          <a:prstGeom prst="rect">
            <a:avLst/>
          </a:prstGeom>
        </p:spPr>
        <p:txBody>
          <a:bodyPr vert="horz" wrap="square" lIns="0" tIns="12700" rIns="0" bIns="0" rtlCol="0">
            <a:spAutoFit/>
          </a:bodyPr>
          <a:lstStyle/>
          <a:p>
            <a:pPr marL="12700" marR="5080">
              <a:spcBef>
                <a:spcPts val="100"/>
              </a:spcBef>
              <a:spcAft>
                <a:spcPts val="600"/>
              </a:spcAft>
            </a:pPr>
            <a:r>
              <a:rPr sz="900" dirty="0">
                <a:solidFill>
                  <a:srgbClr val="1A1E51"/>
                </a:solidFill>
                <a:latin typeface="Lato-Light"/>
              </a:rPr>
              <a:t>I joined Penntech post-sale of my business in the role of Business &amp; People Manager.</a:t>
            </a:r>
            <a:endParaRPr lang="en-GB" sz="900" dirty="0">
              <a:solidFill>
                <a:srgbClr val="1A1E51"/>
              </a:solidFill>
              <a:latin typeface="Lato-Light"/>
            </a:endParaRPr>
          </a:p>
          <a:p>
            <a:pPr marL="12700" marR="5080">
              <a:spcBef>
                <a:spcPts val="100"/>
              </a:spcBef>
              <a:spcAft>
                <a:spcPts val="600"/>
              </a:spcAft>
            </a:pPr>
            <a:r>
              <a:rPr lang="en-GB" sz="900" dirty="0">
                <a:solidFill>
                  <a:srgbClr val="1A1E51"/>
                </a:solidFill>
                <a:latin typeface="Lato-Light"/>
              </a:rPr>
              <a:t>I now work with the team developing and supporting the business and its valued Clients.</a:t>
            </a:r>
          </a:p>
        </p:txBody>
      </p:sp>
      <p:grpSp>
        <p:nvGrpSpPr>
          <p:cNvPr id="13" name="object 13"/>
          <p:cNvGrpSpPr/>
          <p:nvPr/>
        </p:nvGrpSpPr>
        <p:grpSpPr>
          <a:xfrm>
            <a:off x="540272" y="2196269"/>
            <a:ext cx="1254346" cy="1285512"/>
            <a:chOff x="3455902" y="1980006"/>
            <a:chExt cx="1501775" cy="1501775"/>
          </a:xfrm>
        </p:grpSpPr>
        <p:pic>
          <p:nvPicPr>
            <p:cNvPr id="14" name="object 14"/>
            <p:cNvPicPr/>
            <p:nvPr/>
          </p:nvPicPr>
          <p:blipFill>
            <a:blip r:embed="rId3" cstate="print"/>
            <a:stretch>
              <a:fillRect/>
            </a:stretch>
          </p:blipFill>
          <p:spPr>
            <a:xfrm>
              <a:off x="3468598" y="1992693"/>
              <a:ext cx="1475997" cy="1476006"/>
            </a:xfrm>
            <a:prstGeom prst="rect">
              <a:avLst/>
            </a:prstGeom>
          </p:spPr>
        </p:pic>
        <p:sp>
          <p:nvSpPr>
            <p:cNvPr id="15" name="object 15"/>
            <p:cNvSpPr/>
            <p:nvPr/>
          </p:nvSpPr>
          <p:spPr>
            <a:xfrm>
              <a:off x="3468602" y="1992706"/>
              <a:ext cx="1476375" cy="1476375"/>
            </a:xfrm>
            <a:custGeom>
              <a:avLst/>
              <a:gdLst/>
              <a:ahLst/>
              <a:cxnLst/>
              <a:rect l="l" t="t" r="r" b="b"/>
              <a:pathLst>
                <a:path w="1476375" h="1476375">
                  <a:moveTo>
                    <a:pt x="737997" y="1475994"/>
                  </a:moveTo>
                  <a:lnTo>
                    <a:pt x="786520" y="1474424"/>
                  </a:lnTo>
                  <a:lnTo>
                    <a:pt x="834205" y="1469779"/>
                  </a:lnTo>
                  <a:lnTo>
                    <a:pt x="880955" y="1462157"/>
                  </a:lnTo>
                  <a:lnTo>
                    <a:pt x="926672" y="1451655"/>
                  </a:lnTo>
                  <a:lnTo>
                    <a:pt x="971259" y="1438370"/>
                  </a:lnTo>
                  <a:lnTo>
                    <a:pt x="1014620" y="1422399"/>
                  </a:lnTo>
                  <a:lnTo>
                    <a:pt x="1056656" y="1403839"/>
                  </a:lnTo>
                  <a:lnTo>
                    <a:pt x="1097271" y="1382788"/>
                  </a:lnTo>
                  <a:lnTo>
                    <a:pt x="1136367" y="1359343"/>
                  </a:lnTo>
                  <a:lnTo>
                    <a:pt x="1173846" y="1333602"/>
                  </a:lnTo>
                  <a:lnTo>
                    <a:pt x="1209613" y="1305661"/>
                  </a:lnTo>
                  <a:lnTo>
                    <a:pt x="1243569" y="1275618"/>
                  </a:lnTo>
                  <a:lnTo>
                    <a:pt x="1275618" y="1243569"/>
                  </a:lnTo>
                  <a:lnTo>
                    <a:pt x="1305661" y="1209613"/>
                  </a:lnTo>
                  <a:lnTo>
                    <a:pt x="1333602" y="1173846"/>
                  </a:lnTo>
                  <a:lnTo>
                    <a:pt x="1359343" y="1136367"/>
                  </a:lnTo>
                  <a:lnTo>
                    <a:pt x="1382788" y="1097271"/>
                  </a:lnTo>
                  <a:lnTo>
                    <a:pt x="1403839" y="1056656"/>
                  </a:lnTo>
                  <a:lnTo>
                    <a:pt x="1422399" y="1014620"/>
                  </a:lnTo>
                  <a:lnTo>
                    <a:pt x="1438370" y="971259"/>
                  </a:lnTo>
                  <a:lnTo>
                    <a:pt x="1451655" y="926672"/>
                  </a:lnTo>
                  <a:lnTo>
                    <a:pt x="1462157" y="880955"/>
                  </a:lnTo>
                  <a:lnTo>
                    <a:pt x="1469779" y="834205"/>
                  </a:lnTo>
                  <a:lnTo>
                    <a:pt x="1474424" y="786520"/>
                  </a:lnTo>
                  <a:lnTo>
                    <a:pt x="1475994" y="737997"/>
                  </a:lnTo>
                  <a:lnTo>
                    <a:pt x="1474424" y="689472"/>
                  </a:lnTo>
                  <a:lnTo>
                    <a:pt x="1469779" y="641786"/>
                  </a:lnTo>
                  <a:lnTo>
                    <a:pt x="1462157" y="595035"/>
                  </a:lnTo>
                  <a:lnTo>
                    <a:pt x="1451655" y="549317"/>
                  </a:lnTo>
                  <a:lnTo>
                    <a:pt x="1438370" y="504729"/>
                  </a:lnTo>
                  <a:lnTo>
                    <a:pt x="1422399" y="461368"/>
                  </a:lnTo>
                  <a:lnTo>
                    <a:pt x="1403839" y="419331"/>
                  </a:lnTo>
                  <a:lnTo>
                    <a:pt x="1382788" y="378717"/>
                  </a:lnTo>
                  <a:lnTo>
                    <a:pt x="1359343" y="339621"/>
                  </a:lnTo>
                  <a:lnTo>
                    <a:pt x="1333602" y="302141"/>
                  </a:lnTo>
                  <a:lnTo>
                    <a:pt x="1305661" y="266375"/>
                  </a:lnTo>
                  <a:lnTo>
                    <a:pt x="1275618" y="232419"/>
                  </a:lnTo>
                  <a:lnTo>
                    <a:pt x="1243569" y="200371"/>
                  </a:lnTo>
                  <a:lnTo>
                    <a:pt x="1209613" y="170328"/>
                  </a:lnTo>
                  <a:lnTo>
                    <a:pt x="1173846" y="142387"/>
                  </a:lnTo>
                  <a:lnTo>
                    <a:pt x="1136367" y="116646"/>
                  </a:lnTo>
                  <a:lnTo>
                    <a:pt x="1097271" y="93202"/>
                  </a:lnTo>
                  <a:lnTo>
                    <a:pt x="1056656" y="72152"/>
                  </a:lnTo>
                  <a:lnTo>
                    <a:pt x="1014620" y="53593"/>
                  </a:lnTo>
                  <a:lnTo>
                    <a:pt x="971259" y="37622"/>
                  </a:lnTo>
                  <a:lnTo>
                    <a:pt x="926672" y="24337"/>
                  </a:lnTo>
                  <a:lnTo>
                    <a:pt x="880955" y="13835"/>
                  </a:lnTo>
                  <a:lnTo>
                    <a:pt x="834205" y="6214"/>
                  </a:lnTo>
                  <a:lnTo>
                    <a:pt x="786520" y="1569"/>
                  </a:lnTo>
                  <a:lnTo>
                    <a:pt x="737997" y="0"/>
                  </a:lnTo>
                  <a:lnTo>
                    <a:pt x="689473" y="1569"/>
                  </a:lnTo>
                  <a:lnTo>
                    <a:pt x="641788" y="6214"/>
                  </a:lnTo>
                  <a:lnTo>
                    <a:pt x="595038" y="13835"/>
                  </a:lnTo>
                  <a:lnTo>
                    <a:pt x="549321" y="24337"/>
                  </a:lnTo>
                  <a:lnTo>
                    <a:pt x="504734" y="37622"/>
                  </a:lnTo>
                  <a:lnTo>
                    <a:pt x="461373" y="53593"/>
                  </a:lnTo>
                  <a:lnTo>
                    <a:pt x="419337" y="72152"/>
                  </a:lnTo>
                  <a:lnTo>
                    <a:pt x="378722" y="93202"/>
                  </a:lnTo>
                  <a:lnTo>
                    <a:pt x="339626" y="116646"/>
                  </a:lnTo>
                  <a:lnTo>
                    <a:pt x="302147" y="142387"/>
                  </a:lnTo>
                  <a:lnTo>
                    <a:pt x="266380" y="170328"/>
                  </a:lnTo>
                  <a:lnTo>
                    <a:pt x="232424" y="200371"/>
                  </a:lnTo>
                  <a:lnTo>
                    <a:pt x="200375" y="232419"/>
                  </a:lnTo>
                  <a:lnTo>
                    <a:pt x="170332" y="266375"/>
                  </a:lnTo>
                  <a:lnTo>
                    <a:pt x="142391" y="302141"/>
                  </a:lnTo>
                  <a:lnTo>
                    <a:pt x="116650" y="339621"/>
                  </a:lnTo>
                  <a:lnTo>
                    <a:pt x="93205" y="378717"/>
                  </a:lnTo>
                  <a:lnTo>
                    <a:pt x="72154" y="419331"/>
                  </a:lnTo>
                  <a:lnTo>
                    <a:pt x="53594" y="461368"/>
                  </a:lnTo>
                  <a:lnTo>
                    <a:pt x="37623" y="504729"/>
                  </a:lnTo>
                  <a:lnTo>
                    <a:pt x="24338" y="549317"/>
                  </a:lnTo>
                  <a:lnTo>
                    <a:pt x="13836" y="595035"/>
                  </a:lnTo>
                  <a:lnTo>
                    <a:pt x="6214" y="641786"/>
                  </a:lnTo>
                  <a:lnTo>
                    <a:pt x="1569" y="689472"/>
                  </a:lnTo>
                  <a:lnTo>
                    <a:pt x="0" y="737997"/>
                  </a:lnTo>
                  <a:lnTo>
                    <a:pt x="1569" y="786520"/>
                  </a:lnTo>
                  <a:lnTo>
                    <a:pt x="6214" y="834205"/>
                  </a:lnTo>
                  <a:lnTo>
                    <a:pt x="13836" y="880955"/>
                  </a:lnTo>
                  <a:lnTo>
                    <a:pt x="24338" y="926672"/>
                  </a:lnTo>
                  <a:lnTo>
                    <a:pt x="37623" y="971259"/>
                  </a:lnTo>
                  <a:lnTo>
                    <a:pt x="53594" y="1014620"/>
                  </a:lnTo>
                  <a:lnTo>
                    <a:pt x="72154" y="1056656"/>
                  </a:lnTo>
                  <a:lnTo>
                    <a:pt x="93205" y="1097271"/>
                  </a:lnTo>
                  <a:lnTo>
                    <a:pt x="116650" y="1136367"/>
                  </a:lnTo>
                  <a:lnTo>
                    <a:pt x="142391" y="1173846"/>
                  </a:lnTo>
                  <a:lnTo>
                    <a:pt x="170332" y="1209613"/>
                  </a:lnTo>
                  <a:lnTo>
                    <a:pt x="200375" y="1243569"/>
                  </a:lnTo>
                  <a:lnTo>
                    <a:pt x="232424" y="1275618"/>
                  </a:lnTo>
                  <a:lnTo>
                    <a:pt x="266380" y="1305661"/>
                  </a:lnTo>
                  <a:lnTo>
                    <a:pt x="302147" y="1333602"/>
                  </a:lnTo>
                  <a:lnTo>
                    <a:pt x="339626" y="1359343"/>
                  </a:lnTo>
                  <a:lnTo>
                    <a:pt x="378722" y="1382788"/>
                  </a:lnTo>
                  <a:lnTo>
                    <a:pt x="419337" y="1403839"/>
                  </a:lnTo>
                  <a:lnTo>
                    <a:pt x="461373" y="1422399"/>
                  </a:lnTo>
                  <a:lnTo>
                    <a:pt x="504734" y="1438370"/>
                  </a:lnTo>
                  <a:lnTo>
                    <a:pt x="549321" y="1451655"/>
                  </a:lnTo>
                  <a:lnTo>
                    <a:pt x="595038" y="1462157"/>
                  </a:lnTo>
                  <a:lnTo>
                    <a:pt x="641788" y="1469779"/>
                  </a:lnTo>
                  <a:lnTo>
                    <a:pt x="689473" y="1474424"/>
                  </a:lnTo>
                  <a:lnTo>
                    <a:pt x="737997" y="1475994"/>
                  </a:lnTo>
                  <a:close/>
                </a:path>
              </a:pathLst>
            </a:custGeom>
            <a:ln w="25400">
              <a:solidFill>
                <a:srgbClr val="FFFFFF"/>
              </a:solidFill>
            </a:ln>
          </p:spPr>
          <p:txBody>
            <a:bodyPr wrap="square" lIns="0" tIns="0" rIns="0" bIns="0" rtlCol="0"/>
            <a:lstStyle/>
            <a:p>
              <a:endParaRPr/>
            </a:p>
          </p:txBody>
        </p:sp>
      </p:grpSp>
      <p:grpSp>
        <p:nvGrpSpPr>
          <p:cNvPr id="16" name="object 16"/>
          <p:cNvGrpSpPr/>
          <p:nvPr/>
        </p:nvGrpSpPr>
        <p:grpSpPr>
          <a:xfrm>
            <a:off x="3384272" y="2207129"/>
            <a:ext cx="1232816" cy="1274652"/>
            <a:chOff x="6299902" y="1980006"/>
            <a:chExt cx="1501775" cy="1501775"/>
          </a:xfrm>
        </p:grpSpPr>
        <p:pic>
          <p:nvPicPr>
            <p:cNvPr id="17" name="object 17"/>
            <p:cNvPicPr/>
            <p:nvPr/>
          </p:nvPicPr>
          <p:blipFill>
            <a:blip r:embed="rId4" cstate="print"/>
            <a:stretch>
              <a:fillRect/>
            </a:stretch>
          </p:blipFill>
          <p:spPr>
            <a:xfrm>
              <a:off x="6312599" y="1992700"/>
              <a:ext cx="1475996" cy="1476000"/>
            </a:xfrm>
            <a:prstGeom prst="rect">
              <a:avLst/>
            </a:prstGeom>
          </p:spPr>
        </p:pic>
        <p:sp>
          <p:nvSpPr>
            <p:cNvPr id="18" name="object 18"/>
            <p:cNvSpPr/>
            <p:nvPr/>
          </p:nvSpPr>
          <p:spPr>
            <a:xfrm>
              <a:off x="6312602" y="1992706"/>
              <a:ext cx="1476375" cy="1476375"/>
            </a:xfrm>
            <a:custGeom>
              <a:avLst/>
              <a:gdLst/>
              <a:ahLst/>
              <a:cxnLst/>
              <a:rect l="l" t="t" r="r" b="b"/>
              <a:pathLst>
                <a:path w="1476375" h="1476375">
                  <a:moveTo>
                    <a:pt x="737997" y="1475994"/>
                  </a:moveTo>
                  <a:lnTo>
                    <a:pt x="786520" y="1474424"/>
                  </a:lnTo>
                  <a:lnTo>
                    <a:pt x="834205" y="1469779"/>
                  </a:lnTo>
                  <a:lnTo>
                    <a:pt x="880955" y="1462157"/>
                  </a:lnTo>
                  <a:lnTo>
                    <a:pt x="926672" y="1451655"/>
                  </a:lnTo>
                  <a:lnTo>
                    <a:pt x="971259" y="1438370"/>
                  </a:lnTo>
                  <a:lnTo>
                    <a:pt x="1014620" y="1422399"/>
                  </a:lnTo>
                  <a:lnTo>
                    <a:pt x="1056656" y="1403839"/>
                  </a:lnTo>
                  <a:lnTo>
                    <a:pt x="1097271" y="1382788"/>
                  </a:lnTo>
                  <a:lnTo>
                    <a:pt x="1136367" y="1359343"/>
                  </a:lnTo>
                  <a:lnTo>
                    <a:pt x="1173846" y="1333602"/>
                  </a:lnTo>
                  <a:lnTo>
                    <a:pt x="1209613" y="1305661"/>
                  </a:lnTo>
                  <a:lnTo>
                    <a:pt x="1243569" y="1275618"/>
                  </a:lnTo>
                  <a:lnTo>
                    <a:pt x="1275618" y="1243569"/>
                  </a:lnTo>
                  <a:lnTo>
                    <a:pt x="1305661" y="1209613"/>
                  </a:lnTo>
                  <a:lnTo>
                    <a:pt x="1333602" y="1173846"/>
                  </a:lnTo>
                  <a:lnTo>
                    <a:pt x="1359343" y="1136367"/>
                  </a:lnTo>
                  <a:lnTo>
                    <a:pt x="1382788" y="1097271"/>
                  </a:lnTo>
                  <a:lnTo>
                    <a:pt x="1403839" y="1056656"/>
                  </a:lnTo>
                  <a:lnTo>
                    <a:pt x="1422399" y="1014620"/>
                  </a:lnTo>
                  <a:lnTo>
                    <a:pt x="1438370" y="971259"/>
                  </a:lnTo>
                  <a:lnTo>
                    <a:pt x="1451655" y="926672"/>
                  </a:lnTo>
                  <a:lnTo>
                    <a:pt x="1462157" y="880955"/>
                  </a:lnTo>
                  <a:lnTo>
                    <a:pt x="1469779" y="834205"/>
                  </a:lnTo>
                  <a:lnTo>
                    <a:pt x="1474424" y="786520"/>
                  </a:lnTo>
                  <a:lnTo>
                    <a:pt x="1475994" y="737997"/>
                  </a:lnTo>
                  <a:lnTo>
                    <a:pt x="1474424" y="689472"/>
                  </a:lnTo>
                  <a:lnTo>
                    <a:pt x="1469779" y="641786"/>
                  </a:lnTo>
                  <a:lnTo>
                    <a:pt x="1462157" y="595035"/>
                  </a:lnTo>
                  <a:lnTo>
                    <a:pt x="1451655" y="549317"/>
                  </a:lnTo>
                  <a:lnTo>
                    <a:pt x="1438370" y="504729"/>
                  </a:lnTo>
                  <a:lnTo>
                    <a:pt x="1422399" y="461368"/>
                  </a:lnTo>
                  <a:lnTo>
                    <a:pt x="1403839" y="419331"/>
                  </a:lnTo>
                  <a:lnTo>
                    <a:pt x="1382788" y="378717"/>
                  </a:lnTo>
                  <a:lnTo>
                    <a:pt x="1359343" y="339621"/>
                  </a:lnTo>
                  <a:lnTo>
                    <a:pt x="1333602" y="302141"/>
                  </a:lnTo>
                  <a:lnTo>
                    <a:pt x="1305661" y="266375"/>
                  </a:lnTo>
                  <a:lnTo>
                    <a:pt x="1275618" y="232419"/>
                  </a:lnTo>
                  <a:lnTo>
                    <a:pt x="1243569" y="200371"/>
                  </a:lnTo>
                  <a:lnTo>
                    <a:pt x="1209613" y="170328"/>
                  </a:lnTo>
                  <a:lnTo>
                    <a:pt x="1173846" y="142387"/>
                  </a:lnTo>
                  <a:lnTo>
                    <a:pt x="1136367" y="116646"/>
                  </a:lnTo>
                  <a:lnTo>
                    <a:pt x="1097271" y="93202"/>
                  </a:lnTo>
                  <a:lnTo>
                    <a:pt x="1056656" y="72152"/>
                  </a:lnTo>
                  <a:lnTo>
                    <a:pt x="1014620" y="53593"/>
                  </a:lnTo>
                  <a:lnTo>
                    <a:pt x="971259" y="37622"/>
                  </a:lnTo>
                  <a:lnTo>
                    <a:pt x="926672" y="24337"/>
                  </a:lnTo>
                  <a:lnTo>
                    <a:pt x="880955" y="13835"/>
                  </a:lnTo>
                  <a:lnTo>
                    <a:pt x="834205" y="6214"/>
                  </a:lnTo>
                  <a:lnTo>
                    <a:pt x="786520" y="1569"/>
                  </a:lnTo>
                  <a:lnTo>
                    <a:pt x="737997" y="0"/>
                  </a:lnTo>
                  <a:lnTo>
                    <a:pt x="689473" y="1569"/>
                  </a:lnTo>
                  <a:lnTo>
                    <a:pt x="641788" y="6214"/>
                  </a:lnTo>
                  <a:lnTo>
                    <a:pt x="595038" y="13835"/>
                  </a:lnTo>
                  <a:lnTo>
                    <a:pt x="549321" y="24337"/>
                  </a:lnTo>
                  <a:lnTo>
                    <a:pt x="504734" y="37622"/>
                  </a:lnTo>
                  <a:lnTo>
                    <a:pt x="461373" y="53593"/>
                  </a:lnTo>
                  <a:lnTo>
                    <a:pt x="419337" y="72152"/>
                  </a:lnTo>
                  <a:lnTo>
                    <a:pt x="378722" y="93202"/>
                  </a:lnTo>
                  <a:lnTo>
                    <a:pt x="339626" y="116646"/>
                  </a:lnTo>
                  <a:lnTo>
                    <a:pt x="302147" y="142387"/>
                  </a:lnTo>
                  <a:lnTo>
                    <a:pt x="266380" y="170328"/>
                  </a:lnTo>
                  <a:lnTo>
                    <a:pt x="232424" y="200371"/>
                  </a:lnTo>
                  <a:lnTo>
                    <a:pt x="200375" y="232419"/>
                  </a:lnTo>
                  <a:lnTo>
                    <a:pt x="170332" y="266375"/>
                  </a:lnTo>
                  <a:lnTo>
                    <a:pt x="142391" y="302141"/>
                  </a:lnTo>
                  <a:lnTo>
                    <a:pt x="116650" y="339621"/>
                  </a:lnTo>
                  <a:lnTo>
                    <a:pt x="93205" y="378717"/>
                  </a:lnTo>
                  <a:lnTo>
                    <a:pt x="72154" y="419331"/>
                  </a:lnTo>
                  <a:lnTo>
                    <a:pt x="53594" y="461368"/>
                  </a:lnTo>
                  <a:lnTo>
                    <a:pt x="37623" y="504729"/>
                  </a:lnTo>
                  <a:lnTo>
                    <a:pt x="24338" y="549317"/>
                  </a:lnTo>
                  <a:lnTo>
                    <a:pt x="13836" y="595035"/>
                  </a:lnTo>
                  <a:lnTo>
                    <a:pt x="6214" y="641786"/>
                  </a:lnTo>
                  <a:lnTo>
                    <a:pt x="1569" y="689472"/>
                  </a:lnTo>
                  <a:lnTo>
                    <a:pt x="0" y="737997"/>
                  </a:lnTo>
                  <a:lnTo>
                    <a:pt x="1569" y="786520"/>
                  </a:lnTo>
                  <a:lnTo>
                    <a:pt x="6214" y="834205"/>
                  </a:lnTo>
                  <a:lnTo>
                    <a:pt x="13836" y="880955"/>
                  </a:lnTo>
                  <a:lnTo>
                    <a:pt x="24338" y="926672"/>
                  </a:lnTo>
                  <a:lnTo>
                    <a:pt x="37623" y="971259"/>
                  </a:lnTo>
                  <a:lnTo>
                    <a:pt x="53594" y="1014620"/>
                  </a:lnTo>
                  <a:lnTo>
                    <a:pt x="72154" y="1056656"/>
                  </a:lnTo>
                  <a:lnTo>
                    <a:pt x="93205" y="1097271"/>
                  </a:lnTo>
                  <a:lnTo>
                    <a:pt x="116650" y="1136367"/>
                  </a:lnTo>
                  <a:lnTo>
                    <a:pt x="142391" y="1173846"/>
                  </a:lnTo>
                  <a:lnTo>
                    <a:pt x="170332" y="1209613"/>
                  </a:lnTo>
                  <a:lnTo>
                    <a:pt x="200375" y="1243569"/>
                  </a:lnTo>
                  <a:lnTo>
                    <a:pt x="232424" y="1275618"/>
                  </a:lnTo>
                  <a:lnTo>
                    <a:pt x="266380" y="1305661"/>
                  </a:lnTo>
                  <a:lnTo>
                    <a:pt x="302147" y="1333602"/>
                  </a:lnTo>
                  <a:lnTo>
                    <a:pt x="339626" y="1359343"/>
                  </a:lnTo>
                  <a:lnTo>
                    <a:pt x="378722" y="1382788"/>
                  </a:lnTo>
                  <a:lnTo>
                    <a:pt x="419337" y="1403839"/>
                  </a:lnTo>
                  <a:lnTo>
                    <a:pt x="461373" y="1422399"/>
                  </a:lnTo>
                  <a:lnTo>
                    <a:pt x="504734" y="1438370"/>
                  </a:lnTo>
                  <a:lnTo>
                    <a:pt x="549321" y="1451655"/>
                  </a:lnTo>
                  <a:lnTo>
                    <a:pt x="595038" y="1462157"/>
                  </a:lnTo>
                  <a:lnTo>
                    <a:pt x="641788" y="1469779"/>
                  </a:lnTo>
                  <a:lnTo>
                    <a:pt x="689473" y="1474424"/>
                  </a:lnTo>
                  <a:lnTo>
                    <a:pt x="737997" y="1475994"/>
                  </a:lnTo>
                  <a:close/>
                </a:path>
              </a:pathLst>
            </a:custGeom>
            <a:ln w="25400">
              <a:solidFill>
                <a:srgbClr val="FFFFFF"/>
              </a:solidFill>
            </a:ln>
          </p:spPr>
          <p:txBody>
            <a:bodyPr wrap="square" lIns="0" tIns="0" rIns="0" bIns="0" rtlCol="0"/>
            <a:lstStyle/>
            <a:p>
              <a:endParaRPr/>
            </a:p>
          </p:txBody>
        </p:sp>
      </p:grpSp>
      <p:grpSp>
        <p:nvGrpSpPr>
          <p:cNvPr id="19" name="object 19"/>
          <p:cNvGrpSpPr/>
          <p:nvPr/>
        </p:nvGrpSpPr>
        <p:grpSpPr>
          <a:xfrm>
            <a:off x="6252572" y="2207129"/>
            <a:ext cx="1232816" cy="1274652"/>
            <a:chOff x="9168202" y="1980006"/>
            <a:chExt cx="1501775" cy="1501775"/>
          </a:xfrm>
        </p:grpSpPr>
        <p:pic>
          <p:nvPicPr>
            <p:cNvPr id="20" name="object 20"/>
            <p:cNvPicPr/>
            <p:nvPr/>
          </p:nvPicPr>
          <p:blipFill>
            <a:blip r:embed="rId5" cstate="print"/>
            <a:stretch>
              <a:fillRect/>
            </a:stretch>
          </p:blipFill>
          <p:spPr>
            <a:xfrm>
              <a:off x="9180900" y="1992700"/>
              <a:ext cx="1476000" cy="1476000"/>
            </a:xfrm>
            <a:prstGeom prst="rect">
              <a:avLst/>
            </a:prstGeom>
          </p:spPr>
        </p:pic>
        <p:sp>
          <p:nvSpPr>
            <p:cNvPr id="21" name="object 21"/>
            <p:cNvSpPr/>
            <p:nvPr/>
          </p:nvSpPr>
          <p:spPr>
            <a:xfrm>
              <a:off x="9180902" y="1992706"/>
              <a:ext cx="1476375" cy="1476375"/>
            </a:xfrm>
            <a:custGeom>
              <a:avLst/>
              <a:gdLst/>
              <a:ahLst/>
              <a:cxnLst/>
              <a:rect l="l" t="t" r="r" b="b"/>
              <a:pathLst>
                <a:path w="1476375" h="1476375">
                  <a:moveTo>
                    <a:pt x="737997" y="1475994"/>
                  </a:moveTo>
                  <a:lnTo>
                    <a:pt x="786520" y="1474424"/>
                  </a:lnTo>
                  <a:lnTo>
                    <a:pt x="834205" y="1469779"/>
                  </a:lnTo>
                  <a:lnTo>
                    <a:pt x="880955" y="1462157"/>
                  </a:lnTo>
                  <a:lnTo>
                    <a:pt x="926672" y="1451655"/>
                  </a:lnTo>
                  <a:lnTo>
                    <a:pt x="971259" y="1438370"/>
                  </a:lnTo>
                  <a:lnTo>
                    <a:pt x="1014620" y="1422399"/>
                  </a:lnTo>
                  <a:lnTo>
                    <a:pt x="1056656" y="1403839"/>
                  </a:lnTo>
                  <a:lnTo>
                    <a:pt x="1097271" y="1382788"/>
                  </a:lnTo>
                  <a:lnTo>
                    <a:pt x="1136367" y="1359343"/>
                  </a:lnTo>
                  <a:lnTo>
                    <a:pt x="1173846" y="1333602"/>
                  </a:lnTo>
                  <a:lnTo>
                    <a:pt x="1209613" y="1305661"/>
                  </a:lnTo>
                  <a:lnTo>
                    <a:pt x="1243569" y="1275618"/>
                  </a:lnTo>
                  <a:lnTo>
                    <a:pt x="1275618" y="1243569"/>
                  </a:lnTo>
                  <a:lnTo>
                    <a:pt x="1305661" y="1209613"/>
                  </a:lnTo>
                  <a:lnTo>
                    <a:pt x="1333602" y="1173846"/>
                  </a:lnTo>
                  <a:lnTo>
                    <a:pt x="1359343" y="1136367"/>
                  </a:lnTo>
                  <a:lnTo>
                    <a:pt x="1382788" y="1097271"/>
                  </a:lnTo>
                  <a:lnTo>
                    <a:pt x="1403839" y="1056656"/>
                  </a:lnTo>
                  <a:lnTo>
                    <a:pt x="1422399" y="1014620"/>
                  </a:lnTo>
                  <a:lnTo>
                    <a:pt x="1438370" y="971259"/>
                  </a:lnTo>
                  <a:lnTo>
                    <a:pt x="1451655" y="926672"/>
                  </a:lnTo>
                  <a:lnTo>
                    <a:pt x="1462157" y="880955"/>
                  </a:lnTo>
                  <a:lnTo>
                    <a:pt x="1469779" y="834205"/>
                  </a:lnTo>
                  <a:lnTo>
                    <a:pt x="1474424" y="786520"/>
                  </a:lnTo>
                  <a:lnTo>
                    <a:pt x="1475994" y="737997"/>
                  </a:lnTo>
                  <a:lnTo>
                    <a:pt x="1474424" y="689472"/>
                  </a:lnTo>
                  <a:lnTo>
                    <a:pt x="1469779" y="641786"/>
                  </a:lnTo>
                  <a:lnTo>
                    <a:pt x="1462157" y="595035"/>
                  </a:lnTo>
                  <a:lnTo>
                    <a:pt x="1451655" y="549317"/>
                  </a:lnTo>
                  <a:lnTo>
                    <a:pt x="1438370" y="504729"/>
                  </a:lnTo>
                  <a:lnTo>
                    <a:pt x="1422399" y="461368"/>
                  </a:lnTo>
                  <a:lnTo>
                    <a:pt x="1403839" y="419331"/>
                  </a:lnTo>
                  <a:lnTo>
                    <a:pt x="1382788" y="378717"/>
                  </a:lnTo>
                  <a:lnTo>
                    <a:pt x="1359343" y="339621"/>
                  </a:lnTo>
                  <a:lnTo>
                    <a:pt x="1333602" y="302141"/>
                  </a:lnTo>
                  <a:lnTo>
                    <a:pt x="1305661" y="266375"/>
                  </a:lnTo>
                  <a:lnTo>
                    <a:pt x="1275618" y="232419"/>
                  </a:lnTo>
                  <a:lnTo>
                    <a:pt x="1243569" y="200371"/>
                  </a:lnTo>
                  <a:lnTo>
                    <a:pt x="1209613" y="170328"/>
                  </a:lnTo>
                  <a:lnTo>
                    <a:pt x="1173846" y="142387"/>
                  </a:lnTo>
                  <a:lnTo>
                    <a:pt x="1136367" y="116646"/>
                  </a:lnTo>
                  <a:lnTo>
                    <a:pt x="1097271" y="93202"/>
                  </a:lnTo>
                  <a:lnTo>
                    <a:pt x="1056656" y="72152"/>
                  </a:lnTo>
                  <a:lnTo>
                    <a:pt x="1014620" y="53593"/>
                  </a:lnTo>
                  <a:lnTo>
                    <a:pt x="971259" y="37622"/>
                  </a:lnTo>
                  <a:lnTo>
                    <a:pt x="926672" y="24337"/>
                  </a:lnTo>
                  <a:lnTo>
                    <a:pt x="880955" y="13835"/>
                  </a:lnTo>
                  <a:lnTo>
                    <a:pt x="834205" y="6214"/>
                  </a:lnTo>
                  <a:lnTo>
                    <a:pt x="786520" y="1569"/>
                  </a:lnTo>
                  <a:lnTo>
                    <a:pt x="737997" y="0"/>
                  </a:lnTo>
                  <a:lnTo>
                    <a:pt x="689473" y="1569"/>
                  </a:lnTo>
                  <a:lnTo>
                    <a:pt x="641788" y="6214"/>
                  </a:lnTo>
                  <a:lnTo>
                    <a:pt x="595038" y="13835"/>
                  </a:lnTo>
                  <a:lnTo>
                    <a:pt x="549321" y="24337"/>
                  </a:lnTo>
                  <a:lnTo>
                    <a:pt x="504734" y="37622"/>
                  </a:lnTo>
                  <a:lnTo>
                    <a:pt x="461373" y="53593"/>
                  </a:lnTo>
                  <a:lnTo>
                    <a:pt x="419337" y="72152"/>
                  </a:lnTo>
                  <a:lnTo>
                    <a:pt x="378722" y="93202"/>
                  </a:lnTo>
                  <a:lnTo>
                    <a:pt x="339626" y="116646"/>
                  </a:lnTo>
                  <a:lnTo>
                    <a:pt x="302147" y="142387"/>
                  </a:lnTo>
                  <a:lnTo>
                    <a:pt x="266380" y="170328"/>
                  </a:lnTo>
                  <a:lnTo>
                    <a:pt x="232424" y="200371"/>
                  </a:lnTo>
                  <a:lnTo>
                    <a:pt x="200375" y="232419"/>
                  </a:lnTo>
                  <a:lnTo>
                    <a:pt x="170332" y="266375"/>
                  </a:lnTo>
                  <a:lnTo>
                    <a:pt x="142391" y="302141"/>
                  </a:lnTo>
                  <a:lnTo>
                    <a:pt x="116650" y="339621"/>
                  </a:lnTo>
                  <a:lnTo>
                    <a:pt x="93205" y="378717"/>
                  </a:lnTo>
                  <a:lnTo>
                    <a:pt x="72154" y="419331"/>
                  </a:lnTo>
                  <a:lnTo>
                    <a:pt x="53594" y="461368"/>
                  </a:lnTo>
                  <a:lnTo>
                    <a:pt x="37623" y="504729"/>
                  </a:lnTo>
                  <a:lnTo>
                    <a:pt x="24338" y="549317"/>
                  </a:lnTo>
                  <a:lnTo>
                    <a:pt x="13836" y="595035"/>
                  </a:lnTo>
                  <a:lnTo>
                    <a:pt x="6214" y="641786"/>
                  </a:lnTo>
                  <a:lnTo>
                    <a:pt x="1569" y="689472"/>
                  </a:lnTo>
                  <a:lnTo>
                    <a:pt x="0" y="737997"/>
                  </a:lnTo>
                  <a:lnTo>
                    <a:pt x="1569" y="786520"/>
                  </a:lnTo>
                  <a:lnTo>
                    <a:pt x="6214" y="834205"/>
                  </a:lnTo>
                  <a:lnTo>
                    <a:pt x="13836" y="880955"/>
                  </a:lnTo>
                  <a:lnTo>
                    <a:pt x="24338" y="926672"/>
                  </a:lnTo>
                  <a:lnTo>
                    <a:pt x="37623" y="971259"/>
                  </a:lnTo>
                  <a:lnTo>
                    <a:pt x="53594" y="1014620"/>
                  </a:lnTo>
                  <a:lnTo>
                    <a:pt x="72154" y="1056656"/>
                  </a:lnTo>
                  <a:lnTo>
                    <a:pt x="93205" y="1097271"/>
                  </a:lnTo>
                  <a:lnTo>
                    <a:pt x="116650" y="1136367"/>
                  </a:lnTo>
                  <a:lnTo>
                    <a:pt x="142391" y="1173846"/>
                  </a:lnTo>
                  <a:lnTo>
                    <a:pt x="170332" y="1209613"/>
                  </a:lnTo>
                  <a:lnTo>
                    <a:pt x="200375" y="1243569"/>
                  </a:lnTo>
                  <a:lnTo>
                    <a:pt x="232424" y="1275618"/>
                  </a:lnTo>
                  <a:lnTo>
                    <a:pt x="266380" y="1305661"/>
                  </a:lnTo>
                  <a:lnTo>
                    <a:pt x="302147" y="1333602"/>
                  </a:lnTo>
                  <a:lnTo>
                    <a:pt x="339626" y="1359343"/>
                  </a:lnTo>
                  <a:lnTo>
                    <a:pt x="378722" y="1382788"/>
                  </a:lnTo>
                  <a:lnTo>
                    <a:pt x="419337" y="1403839"/>
                  </a:lnTo>
                  <a:lnTo>
                    <a:pt x="461373" y="1422399"/>
                  </a:lnTo>
                  <a:lnTo>
                    <a:pt x="504734" y="1438370"/>
                  </a:lnTo>
                  <a:lnTo>
                    <a:pt x="549321" y="1451655"/>
                  </a:lnTo>
                  <a:lnTo>
                    <a:pt x="595038" y="1462157"/>
                  </a:lnTo>
                  <a:lnTo>
                    <a:pt x="641788" y="1469779"/>
                  </a:lnTo>
                  <a:lnTo>
                    <a:pt x="689473" y="1474424"/>
                  </a:lnTo>
                  <a:lnTo>
                    <a:pt x="737997" y="1475994"/>
                  </a:lnTo>
                  <a:close/>
                </a:path>
              </a:pathLst>
            </a:custGeom>
            <a:ln w="25400">
              <a:solidFill>
                <a:srgbClr val="FFFFFF"/>
              </a:solidFill>
            </a:ln>
          </p:spPr>
          <p:txBody>
            <a:bodyPr wrap="square" lIns="0" tIns="0" rIns="0" bIns="0" rtlCol="0"/>
            <a:lstStyle/>
            <a:p>
              <a:endParaRPr/>
            </a:p>
          </p:txBody>
        </p:sp>
      </p:grpSp>
      <p:sp>
        <p:nvSpPr>
          <p:cNvPr id="22" name="object 22"/>
          <p:cNvSpPr/>
          <p:nvPr/>
        </p:nvSpPr>
        <p:spPr>
          <a:xfrm>
            <a:off x="528668" y="4134700"/>
            <a:ext cx="2436495" cy="0"/>
          </a:xfrm>
          <a:custGeom>
            <a:avLst/>
            <a:gdLst/>
            <a:ahLst/>
            <a:cxnLst/>
            <a:rect l="l" t="t" r="r" b="b"/>
            <a:pathLst>
              <a:path w="2436495">
                <a:moveTo>
                  <a:pt x="0" y="0"/>
                </a:moveTo>
                <a:lnTo>
                  <a:pt x="2436304" y="0"/>
                </a:lnTo>
              </a:path>
            </a:pathLst>
          </a:custGeom>
          <a:ln w="12700">
            <a:solidFill>
              <a:srgbClr val="CC8838"/>
            </a:solidFill>
          </a:ln>
        </p:spPr>
        <p:txBody>
          <a:bodyPr wrap="square" lIns="0" tIns="0" rIns="0" bIns="0" rtlCol="0"/>
          <a:lstStyle/>
          <a:p>
            <a:endParaRPr/>
          </a:p>
        </p:txBody>
      </p:sp>
      <p:sp>
        <p:nvSpPr>
          <p:cNvPr id="23" name="object 23"/>
          <p:cNvSpPr/>
          <p:nvPr/>
        </p:nvSpPr>
        <p:spPr>
          <a:xfrm>
            <a:off x="3396968" y="4134700"/>
            <a:ext cx="2436495" cy="0"/>
          </a:xfrm>
          <a:custGeom>
            <a:avLst/>
            <a:gdLst/>
            <a:ahLst/>
            <a:cxnLst/>
            <a:rect l="l" t="t" r="r" b="b"/>
            <a:pathLst>
              <a:path w="2436495">
                <a:moveTo>
                  <a:pt x="0" y="0"/>
                </a:moveTo>
                <a:lnTo>
                  <a:pt x="2436304" y="0"/>
                </a:lnTo>
              </a:path>
            </a:pathLst>
          </a:custGeom>
          <a:ln w="12700">
            <a:solidFill>
              <a:srgbClr val="CC8838"/>
            </a:solidFill>
          </a:ln>
        </p:spPr>
        <p:txBody>
          <a:bodyPr wrap="square" lIns="0" tIns="0" rIns="0" bIns="0" rtlCol="0"/>
          <a:lstStyle/>
          <a:p>
            <a:endParaRPr/>
          </a:p>
        </p:txBody>
      </p:sp>
      <p:sp>
        <p:nvSpPr>
          <p:cNvPr id="24" name="object 24"/>
          <p:cNvSpPr/>
          <p:nvPr/>
        </p:nvSpPr>
        <p:spPr>
          <a:xfrm>
            <a:off x="6265269" y="4134700"/>
            <a:ext cx="2436495" cy="0"/>
          </a:xfrm>
          <a:custGeom>
            <a:avLst/>
            <a:gdLst/>
            <a:ahLst/>
            <a:cxnLst/>
            <a:rect l="l" t="t" r="r" b="b"/>
            <a:pathLst>
              <a:path w="2436495">
                <a:moveTo>
                  <a:pt x="0" y="0"/>
                </a:moveTo>
                <a:lnTo>
                  <a:pt x="2436304" y="0"/>
                </a:lnTo>
              </a:path>
            </a:pathLst>
          </a:custGeom>
          <a:ln w="12700">
            <a:solidFill>
              <a:srgbClr val="CC8838"/>
            </a:solidFill>
          </a:ln>
        </p:spPr>
        <p:txBody>
          <a:bodyPr wrap="square" lIns="0" tIns="0" rIns="0" bIns="0" rtlCol="0"/>
          <a:lstStyle/>
          <a:p>
            <a:endParaRPr/>
          </a:p>
        </p:txBody>
      </p:sp>
      <p:sp>
        <p:nvSpPr>
          <p:cNvPr id="26" name="Title 25">
            <a:extLst>
              <a:ext uri="{FF2B5EF4-FFF2-40B4-BE49-F238E27FC236}">
                <a16:creationId xmlns:a16="http://schemas.microsoft.com/office/drawing/2014/main" id="{F12C4B7C-4B55-952A-7828-0CBE4B048B65}"/>
              </a:ext>
            </a:extLst>
          </p:cNvPr>
          <p:cNvSpPr>
            <a:spLocks noGrp="1"/>
          </p:cNvSpPr>
          <p:nvPr>
            <p:ph type="title"/>
          </p:nvPr>
        </p:nvSpPr>
        <p:spPr>
          <a:xfrm>
            <a:off x="525364" y="0"/>
            <a:ext cx="11150699" cy="1152525"/>
          </a:xfrm>
        </p:spPr>
        <p:txBody>
          <a:bodyPr/>
          <a:lstStyle/>
          <a:p>
            <a:r>
              <a:rPr lang="en-US" dirty="0">
                <a:solidFill>
                  <a:srgbClr val="1A1E51"/>
                </a:solidFill>
              </a:rPr>
              <a:t>Our Leadership Team</a:t>
            </a:r>
          </a:p>
        </p:txBody>
      </p:sp>
      <p:graphicFrame>
        <p:nvGraphicFramePr>
          <p:cNvPr id="25" name="Diagram 24">
            <a:extLst>
              <a:ext uri="{FF2B5EF4-FFF2-40B4-BE49-F238E27FC236}">
                <a16:creationId xmlns:a16="http://schemas.microsoft.com/office/drawing/2014/main" id="{B8823826-5684-42F1-E5B3-218BCACA6778}"/>
              </a:ext>
            </a:extLst>
          </p:cNvPr>
          <p:cNvGraphicFramePr/>
          <p:nvPr>
            <p:extLst>
              <p:ext uri="{D42A27DB-BD31-4B8C-83A1-F6EECF244321}">
                <p14:modId xmlns:p14="http://schemas.microsoft.com/office/powerpoint/2010/main" val="3048614458"/>
              </p:ext>
            </p:extLst>
          </p:nvPr>
        </p:nvGraphicFramePr>
        <p:xfrm>
          <a:off x="8981630" y="1922804"/>
          <a:ext cx="3078471" cy="1931349"/>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pic>
        <p:nvPicPr>
          <p:cNvPr id="27" name="Picture 26">
            <a:extLst>
              <a:ext uri="{FF2B5EF4-FFF2-40B4-BE49-F238E27FC236}">
                <a16:creationId xmlns:a16="http://schemas.microsoft.com/office/drawing/2014/main" id="{A684869A-D586-5B46-02CA-3F3040AB82F1}"/>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0788786" y="504007"/>
            <a:ext cx="912676" cy="904379"/>
          </a:xfrm>
          <a:prstGeom prst="rect">
            <a:avLst/>
          </a:prstGeom>
        </p:spPr>
      </p:pic>
      <p:sp>
        <p:nvSpPr>
          <p:cNvPr id="3" name="object 4">
            <a:extLst>
              <a:ext uri="{FF2B5EF4-FFF2-40B4-BE49-F238E27FC236}">
                <a16:creationId xmlns:a16="http://schemas.microsoft.com/office/drawing/2014/main" id="{6CB7A385-36D4-D0B3-3402-8B07CD29A7D3}"/>
              </a:ext>
            </a:extLst>
          </p:cNvPr>
          <p:cNvSpPr txBox="1"/>
          <p:nvPr/>
        </p:nvSpPr>
        <p:spPr>
          <a:xfrm>
            <a:off x="525364" y="5536796"/>
            <a:ext cx="2328931" cy="743585"/>
          </a:xfrm>
          <a:prstGeom prst="rect">
            <a:avLst/>
          </a:prstGeom>
        </p:spPr>
        <p:txBody>
          <a:bodyPr vert="horz" wrap="square" lIns="0" tIns="68580" rIns="0" bIns="0" rtlCol="0">
            <a:spAutoFit/>
          </a:bodyPr>
          <a:lstStyle/>
          <a:p>
            <a:pPr marL="12700">
              <a:lnSpc>
                <a:spcPct val="100000"/>
              </a:lnSpc>
              <a:spcBef>
                <a:spcPts val="540"/>
              </a:spcBef>
            </a:pPr>
            <a:r>
              <a:rPr sz="1200" dirty="0">
                <a:solidFill>
                  <a:srgbClr val="1A1E51"/>
                </a:solidFill>
                <a:latin typeface="Lato-Light"/>
                <a:cs typeface="Lato-Light"/>
              </a:rPr>
              <a:t>D: 02033 711 </a:t>
            </a:r>
            <a:r>
              <a:rPr sz="1200" spc="-25" dirty="0">
                <a:solidFill>
                  <a:srgbClr val="1A1E51"/>
                </a:solidFill>
                <a:latin typeface="Lato-Light"/>
                <a:cs typeface="Lato-Light"/>
              </a:rPr>
              <a:t>810</a:t>
            </a:r>
            <a:endParaRPr sz="1200" dirty="0">
              <a:solidFill>
                <a:srgbClr val="1A1E51"/>
              </a:solidFill>
              <a:latin typeface="Lato-Light"/>
              <a:cs typeface="Lato-Light"/>
            </a:endParaRPr>
          </a:p>
          <a:p>
            <a:pPr marL="12700">
              <a:lnSpc>
                <a:spcPct val="100000"/>
              </a:lnSpc>
              <a:spcBef>
                <a:spcPts val="445"/>
              </a:spcBef>
            </a:pPr>
            <a:r>
              <a:rPr sz="1200" dirty="0">
                <a:solidFill>
                  <a:srgbClr val="1A1E51"/>
                </a:solidFill>
                <a:latin typeface="Lato-Light"/>
                <a:cs typeface="Lato-Light"/>
              </a:rPr>
              <a:t>M: 07834 </a:t>
            </a:r>
            <a:r>
              <a:rPr sz="1200" spc="-10" dirty="0">
                <a:solidFill>
                  <a:srgbClr val="1A1E51"/>
                </a:solidFill>
                <a:latin typeface="Lato-Light"/>
                <a:cs typeface="Lato-Light"/>
              </a:rPr>
              <a:t>774474</a:t>
            </a:r>
            <a:endParaRPr sz="1200" dirty="0">
              <a:solidFill>
                <a:srgbClr val="1A1E51"/>
              </a:solidFill>
              <a:latin typeface="Lato-Light"/>
              <a:cs typeface="Lato-Light"/>
            </a:endParaRPr>
          </a:p>
          <a:p>
            <a:pPr marL="12700">
              <a:lnSpc>
                <a:spcPct val="100000"/>
              </a:lnSpc>
              <a:spcBef>
                <a:spcPts val="445"/>
              </a:spcBef>
            </a:pPr>
            <a:r>
              <a:rPr sz="1200" spc="-10" dirty="0">
                <a:solidFill>
                  <a:srgbClr val="FFFFFF"/>
                </a:solidFill>
                <a:latin typeface="Lato-Light"/>
                <a:cs typeface="Lato-Light"/>
                <a:hlinkClick r:id="rId12"/>
              </a:rPr>
              <a:t>lewis.pennell@penntech-it.com</a:t>
            </a:r>
            <a:endParaRPr sz="1200" dirty="0">
              <a:latin typeface="Lato-Light"/>
              <a:cs typeface="Lato-Light"/>
            </a:endParaRPr>
          </a:p>
        </p:txBody>
      </p:sp>
      <p:sp>
        <p:nvSpPr>
          <p:cNvPr id="6" name="object 6">
            <a:extLst>
              <a:ext uri="{FF2B5EF4-FFF2-40B4-BE49-F238E27FC236}">
                <a16:creationId xmlns:a16="http://schemas.microsoft.com/office/drawing/2014/main" id="{FE473C50-86D0-332E-2DC5-4BE404718145}"/>
              </a:ext>
            </a:extLst>
          </p:cNvPr>
          <p:cNvSpPr txBox="1"/>
          <p:nvPr/>
        </p:nvSpPr>
        <p:spPr>
          <a:xfrm>
            <a:off x="3396968" y="5536796"/>
            <a:ext cx="2449195" cy="743585"/>
          </a:xfrm>
          <a:prstGeom prst="rect">
            <a:avLst/>
          </a:prstGeom>
        </p:spPr>
        <p:txBody>
          <a:bodyPr vert="horz" wrap="square" lIns="0" tIns="68580" rIns="0" bIns="0" rtlCol="0">
            <a:spAutoFit/>
          </a:bodyPr>
          <a:lstStyle/>
          <a:p>
            <a:pPr marL="12700">
              <a:lnSpc>
                <a:spcPct val="100000"/>
              </a:lnSpc>
              <a:spcBef>
                <a:spcPts val="540"/>
              </a:spcBef>
            </a:pPr>
            <a:r>
              <a:rPr sz="1200" dirty="0">
                <a:solidFill>
                  <a:srgbClr val="1A1E51"/>
                </a:solidFill>
                <a:latin typeface="Lato-Light"/>
                <a:cs typeface="Lato-Light"/>
              </a:rPr>
              <a:t>D: 02033 711 </a:t>
            </a:r>
            <a:r>
              <a:rPr sz="1200" spc="-25" dirty="0">
                <a:solidFill>
                  <a:srgbClr val="1A1E51"/>
                </a:solidFill>
                <a:latin typeface="Lato-Light"/>
                <a:cs typeface="Lato-Light"/>
              </a:rPr>
              <a:t>810</a:t>
            </a:r>
            <a:endParaRPr sz="1200" dirty="0">
              <a:solidFill>
                <a:srgbClr val="1A1E51"/>
              </a:solidFill>
              <a:latin typeface="Lato-Light"/>
              <a:cs typeface="Lato-Light"/>
            </a:endParaRPr>
          </a:p>
          <a:p>
            <a:pPr marL="12700">
              <a:lnSpc>
                <a:spcPct val="100000"/>
              </a:lnSpc>
              <a:spcBef>
                <a:spcPts val="445"/>
              </a:spcBef>
            </a:pPr>
            <a:r>
              <a:rPr sz="1200" dirty="0">
                <a:solidFill>
                  <a:srgbClr val="1A1E51"/>
                </a:solidFill>
                <a:latin typeface="Lato-Light"/>
                <a:cs typeface="Lato-Light"/>
              </a:rPr>
              <a:t>M: 07538 </a:t>
            </a:r>
            <a:r>
              <a:rPr sz="1200" spc="-10" dirty="0">
                <a:solidFill>
                  <a:srgbClr val="1A1E51"/>
                </a:solidFill>
                <a:latin typeface="Lato-Light"/>
                <a:cs typeface="Lato-Light"/>
              </a:rPr>
              <a:t>569835</a:t>
            </a:r>
            <a:endParaRPr sz="1200" dirty="0">
              <a:solidFill>
                <a:srgbClr val="1A1E51"/>
              </a:solidFill>
              <a:latin typeface="Lato-Light"/>
              <a:cs typeface="Lato-Light"/>
            </a:endParaRPr>
          </a:p>
          <a:p>
            <a:pPr marL="12700">
              <a:lnSpc>
                <a:spcPct val="100000"/>
              </a:lnSpc>
              <a:spcBef>
                <a:spcPts val="445"/>
              </a:spcBef>
            </a:pPr>
            <a:r>
              <a:rPr sz="1200" spc="-10" dirty="0">
                <a:solidFill>
                  <a:srgbClr val="FFFFFF"/>
                </a:solidFill>
                <a:latin typeface="Lato-Light"/>
                <a:cs typeface="Lato-Light"/>
                <a:hlinkClick r:id="rId13"/>
              </a:rPr>
              <a:t>cr</a:t>
            </a:r>
            <a:r>
              <a:rPr sz="1200" spc="-10" dirty="0">
                <a:solidFill>
                  <a:srgbClr val="FFFFFF"/>
                </a:solidFill>
                <a:latin typeface="Lato-Light"/>
                <a:cs typeface="Lato-Light"/>
                <a:hlinkClick r:id="rId14"/>
              </a:rPr>
              <a:t>aig.summers@penntech-it.com</a:t>
            </a:r>
            <a:endParaRPr sz="1200" dirty="0">
              <a:latin typeface="Lato-Light"/>
              <a:cs typeface="Lato-Light"/>
            </a:endParaRPr>
          </a:p>
        </p:txBody>
      </p:sp>
      <p:sp>
        <p:nvSpPr>
          <p:cNvPr id="9" name="object 8">
            <a:extLst>
              <a:ext uri="{FF2B5EF4-FFF2-40B4-BE49-F238E27FC236}">
                <a16:creationId xmlns:a16="http://schemas.microsoft.com/office/drawing/2014/main" id="{98EE6513-D380-F43F-9C13-4E8BB68F5A0C}"/>
              </a:ext>
            </a:extLst>
          </p:cNvPr>
          <p:cNvSpPr txBox="1"/>
          <p:nvPr/>
        </p:nvSpPr>
        <p:spPr>
          <a:xfrm>
            <a:off x="6234256" y="5536796"/>
            <a:ext cx="2436495" cy="743585"/>
          </a:xfrm>
          <a:prstGeom prst="rect">
            <a:avLst/>
          </a:prstGeom>
        </p:spPr>
        <p:txBody>
          <a:bodyPr vert="horz" wrap="square" lIns="0" tIns="68580" rIns="0" bIns="0" rtlCol="0">
            <a:spAutoFit/>
          </a:bodyPr>
          <a:lstStyle/>
          <a:p>
            <a:pPr marL="12700">
              <a:lnSpc>
                <a:spcPct val="100000"/>
              </a:lnSpc>
              <a:spcBef>
                <a:spcPts val="540"/>
              </a:spcBef>
            </a:pPr>
            <a:r>
              <a:rPr sz="1200" dirty="0">
                <a:solidFill>
                  <a:srgbClr val="1A1E51"/>
                </a:solidFill>
                <a:latin typeface="Lato-Light"/>
                <a:cs typeface="Lato-Light"/>
              </a:rPr>
              <a:t>D: 02033 711 </a:t>
            </a:r>
            <a:r>
              <a:rPr sz="1200" spc="-25" dirty="0">
                <a:solidFill>
                  <a:srgbClr val="1A1E51"/>
                </a:solidFill>
                <a:latin typeface="Lato-Light"/>
                <a:cs typeface="Lato-Light"/>
              </a:rPr>
              <a:t>810</a:t>
            </a:r>
            <a:endParaRPr sz="1200" dirty="0">
              <a:solidFill>
                <a:srgbClr val="1A1E51"/>
              </a:solidFill>
              <a:latin typeface="Lato-Light"/>
              <a:cs typeface="Lato-Light"/>
            </a:endParaRPr>
          </a:p>
          <a:p>
            <a:pPr marL="12700">
              <a:lnSpc>
                <a:spcPct val="100000"/>
              </a:lnSpc>
              <a:spcBef>
                <a:spcPts val="445"/>
              </a:spcBef>
            </a:pPr>
            <a:r>
              <a:rPr sz="1200" dirty="0">
                <a:solidFill>
                  <a:srgbClr val="1A1E51"/>
                </a:solidFill>
                <a:latin typeface="Lato-Light"/>
                <a:cs typeface="Lato-Light"/>
              </a:rPr>
              <a:t>M: 07511 </a:t>
            </a:r>
            <a:r>
              <a:rPr sz="1200" spc="-10" dirty="0">
                <a:solidFill>
                  <a:srgbClr val="1A1E51"/>
                </a:solidFill>
                <a:latin typeface="Lato-Light"/>
                <a:cs typeface="Lato-Light"/>
              </a:rPr>
              <a:t>695183</a:t>
            </a:r>
            <a:endParaRPr sz="1200" dirty="0">
              <a:solidFill>
                <a:srgbClr val="1A1E51"/>
              </a:solidFill>
              <a:latin typeface="Lato-Light"/>
              <a:cs typeface="Lato-Light"/>
            </a:endParaRPr>
          </a:p>
          <a:p>
            <a:pPr marL="12700">
              <a:lnSpc>
                <a:spcPct val="100000"/>
              </a:lnSpc>
              <a:spcBef>
                <a:spcPts val="445"/>
              </a:spcBef>
            </a:pPr>
            <a:r>
              <a:rPr sz="1200" dirty="0">
                <a:solidFill>
                  <a:srgbClr val="FFFFFF"/>
                </a:solidFill>
                <a:latin typeface="Lato-Light"/>
                <a:cs typeface="Lato-Light"/>
                <a:hlinkClick r:id="rId15"/>
              </a:rPr>
              <a:t>elaine.ladyman@penntech-</a:t>
            </a:r>
            <a:r>
              <a:rPr sz="1200" spc="-10" dirty="0">
                <a:solidFill>
                  <a:srgbClr val="FFFFFF"/>
                </a:solidFill>
                <a:latin typeface="Lato-Light"/>
                <a:cs typeface="Lato-Light"/>
                <a:hlinkClick r:id="rId15"/>
              </a:rPr>
              <a:t>it.com</a:t>
            </a:r>
            <a:endParaRPr sz="1200" dirty="0">
              <a:latin typeface="Lato-Light"/>
              <a:cs typeface="Lato-Light"/>
            </a:endParaRP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edge">
                                      <p:cBhvr>
                                        <p:cTn id="7" dur="1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5"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3CF5A0A-6DDE-47C2-80CE-03B5B06D95FB}"/>
              </a:ext>
            </a:extLst>
          </p:cNvPr>
          <p:cNvSpPr>
            <a:spLocks noGrp="1"/>
          </p:cNvSpPr>
          <p:nvPr>
            <p:ph type="subTitle" idx="1"/>
          </p:nvPr>
        </p:nvSpPr>
        <p:spPr>
          <a:xfrm>
            <a:off x="525365" y="1698541"/>
            <a:ext cx="6918022" cy="4100896"/>
          </a:xfrm>
        </p:spPr>
        <p:txBody>
          <a:bodyPr>
            <a:noAutofit/>
          </a:bodyPr>
          <a:lstStyle/>
          <a:p>
            <a:pPr>
              <a:spcBef>
                <a:spcPts val="2400"/>
              </a:spcBef>
            </a:pPr>
            <a:r>
              <a:rPr lang="en-GB" sz="1800" b="1" dirty="0">
                <a:solidFill>
                  <a:srgbClr val="202351"/>
                </a:solidFill>
                <a:effectLst/>
                <a:latin typeface="Lato" panose="020F0502020204030203" pitchFamily="34" charset="77"/>
              </a:rPr>
              <a:t>Penntech IT Solutions are a managed service provider specialising in the delivery of strategic, scalable IT solutions to a range of small and medium enterprises. </a:t>
            </a:r>
          </a:p>
          <a:p>
            <a:pPr>
              <a:spcBef>
                <a:spcPts val="2400"/>
              </a:spcBef>
            </a:pPr>
            <a:r>
              <a:rPr lang="en-GB" sz="1000" dirty="0">
                <a:solidFill>
                  <a:srgbClr val="202351"/>
                </a:solidFill>
                <a:effectLst/>
                <a:latin typeface="+mj-lt"/>
              </a:rPr>
              <a:t>We work across a wide range of industries including, but not limited to, Education, Private Equity and Insurance. Our clients come first in everything we do. We care about their business and we care what they think of our service. </a:t>
            </a:r>
          </a:p>
          <a:p>
            <a:pPr>
              <a:spcBef>
                <a:spcPts val="2400"/>
              </a:spcBef>
            </a:pPr>
            <a:r>
              <a:rPr lang="en-GB" sz="1000" dirty="0">
                <a:solidFill>
                  <a:srgbClr val="202351"/>
                </a:solidFill>
                <a:effectLst/>
                <a:latin typeface="+mj-lt"/>
              </a:rPr>
              <a:t>This deck is an overview of the services we provide. Not one suit fits all. If you would like specific pricing, with absolutely no obligation, then one of our Engineers will carry out a free audit and provide the best fit aligned to your business objectives including budgetary constraints. </a:t>
            </a:r>
          </a:p>
        </p:txBody>
      </p:sp>
      <p:graphicFrame>
        <p:nvGraphicFramePr>
          <p:cNvPr id="7" name="Diagram 6">
            <a:extLst>
              <a:ext uri="{FF2B5EF4-FFF2-40B4-BE49-F238E27FC236}">
                <a16:creationId xmlns:a16="http://schemas.microsoft.com/office/drawing/2014/main" id="{7E197D9B-3D31-4EB9-9C45-865800E49993}"/>
              </a:ext>
            </a:extLst>
          </p:cNvPr>
          <p:cNvGraphicFramePr/>
          <p:nvPr>
            <p:extLst>
              <p:ext uri="{D42A27DB-BD31-4B8C-83A1-F6EECF244321}">
                <p14:modId xmlns:p14="http://schemas.microsoft.com/office/powerpoint/2010/main" val="3595461773"/>
              </p:ext>
            </p:extLst>
          </p:nvPr>
        </p:nvGraphicFramePr>
        <p:xfrm>
          <a:off x="8910752" y="2004646"/>
          <a:ext cx="3123593" cy="28048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2" name="Picture 11">
            <a:extLst>
              <a:ext uri="{FF2B5EF4-FFF2-40B4-BE49-F238E27FC236}">
                <a16:creationId xmlns:a16="http://schemas.microsoft.com/office/drawing/2014/main" id="{F75DCA94-BB87-DD16-8C7D-068E3A79C799}"/>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a:xfrm>
            <a:off x="7828590" y="3789411"/>
            <a:ext cx="2643958" cy="2555827"/>
          </a:xfrm>
          <a:prstGeom prst="rect">
            <a:avLst/>
          </a:prstGeom>
        </p:spPr>
      </p:pic>
    </p:spTree>
    <p:extLst>
      <p:ext uri="{BB962C8B-B14F-4D97-AF65-F5344CB8AC3E}">
        <p14:creationId xmlns:p14="http://schemas.microsoft.com/office/powerpoint/2010/main" val="25786263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edge">
                                      <p:cBhvr>
                                        <p:cTn id="7" dur="1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1A1E51"/>
        </a:solidFill>
        <a:effectLst/>
      </p:bgPr>
    </p:bg>
    <p:spTree>
      <p:nvGrpSpPr>
        <p:cNvPr id="1" name=""/>
        <p:cNvGrpSpPr/>
        <p:nvPr/>
      </p:nvGrpSpPr>
      <p:grpSpPr>
        <a:xfrm>
          <a:off x="0" y="0"/>
          <a:ext cx="0" cy="0"/>
          <a:chOff x="0" y="0"/>
          <a:chExt cx="0" cy="0"/>
        </a:xfrm>
      </p:grpSpPr>
      <p:sp>
        <p:nvSpPr>
          <p:cNvPr id="2" name="object 2"/>
          <p:cNvSpPr txBox="1">
            <a:spLocks noGrp="1"/>
          </p:cNvSpPr>
          <p:nvPr>
            <p:ph type="title"/>
          </p:nvPr>
        </p:nvSpPr>
        <p:spPr>
          <a:xfrm>
            <a:off x="525364" y="647258"/>
            <a:ext cx="11150699" cy="505267"/>
          </a:xfrm>
          <a:prstGeom prst="rect">
            <a:avLst/>
          </a:prstGeom>
        </p:spPr>
        <p:txBody>
          <a:bodyPr vert="horz" wrap="square" lIns="0" tIns="12700" rIns="0" bIns="0" rtlCol="0">
            <a:spAutoFit/>
          </a:bodyPr>
          <a:lstStyle/>
          <a:p>
            <a:pPr marL="12700">
              <a:lnSpc>
                <a:spcPct val="100000"/>
              </a:lnSpc>
              <a:spcBef>
                <a:spcPts val="100"/>
              </a:spcBef>
            </a:pPr>
            <a:r>
              <a:rPr sz="3200" dirty="0"/>
              <a:t>Why</a:t>
            </a:r>
            <a:r>
              <a:rPr sz="3200" spc="-90" dirty="0"/>
              <a:t> </a:t>
            </a:r>
            <a:r>
              <a:rPr sz="3200" spc="-10" dirty="0"/>
              <a:t>Penntech?</a:t>
            </a:r>
          </a:p>
        </p:txBody>
      </p:sp>
      <p:sp>
        <p:nvSpPr>
          <p:cNvPr id="3" name="object 3"/>
          <p:cNvSpPr txBox="1"/>
          <p:nvPr/>
        </p:nvSpPr>
        <p:spPr>
          <a:xfrm>
            <a:off x="515938" y="1557596"/>
            <a:ext cx="8320141" cy="978473"/>
          </a:xfrm>
          <a:prstGeom prst="rect">
            <a:avLst/>
          </a:prstGeom>
        </p:spPr>
        <p:txBody>
          <a:bodyPr vert="horz" wrap="square" lIns="0" tIns="140970" rIns="0" bIns="0" rtlCol="0">
            <a:spAutoFit/>
          </a:bodyPr>
          <a:lstStyle/>
          <a:p>
            <a:pPr marL="12700">
              <a:lnSpc>
                <a:spcPct val="100000"/>
              </a:lnSpc>
              <a:spcBef>
                <a:spcPts val="1110"/>
              </a:spcBef>
            </a:pPr>
            <a:r>
              <a:rPr lang="en-GB" b="1" dirty="0">
                <a:solidFill>
                  <a:srgbClr val="CC8838"/>
                </a:solidFill>
                <a:latin typeface="Lato"/>
                <a:cs typeface="Lato"/>
              </a:rPr>
              <a:t>Eight</a:t>
            </a:r>
            <a:r>
              <a:rPr b="1" spc="-50" dirty="0">
                <a:solidFill>
                  <a:srgbClr val="CC8838"/>
                </a:solidFill>
                <a:latin typeface="Lato"/>
                <a:cs typeface="Lato"/>
              </a:rPr>
              <a:t> </a:t>
            </a:r>
            <a:r>
              <a:rPr b="1" dirty="0">
                <a:solidFill>
                  <a:srgbClr val="CC8838"/>
                </a:solidFill>
                <a:latin typeface="Lato"/>
                <a:cs typeface="Lato"/>
              </a:rPr>
              <a:t>reasons</a:t>
            </a:r>
            <a:r>
              <a:rPr b="1" spc="-35" dirty="0">
                <a:solidFill>
                  <a:srgbClr val="CC8838"/>
                </a:solidFill>
                <a:latin typeface="Lato"/>
                <a:cs typeface="Lato"/>
              </a:rPr>
              <a:t> </a:t>
            </a:r>
            <a:r>
              <a:rPr b="1" dirty="0">
                <a:solidFill>
                  <a:srgbClr val="CC8838"/>
                </a:solidFill>
                <a:latin typeface="Lato"/>
                <a:cs typeface="Lato"/>
              </a:rPr>
              <a:t>why</a:t>
            </a:r>
            <a:r>
              <a:rPr b="1" spc="-40" dirty="0">
                <a:solidFill>
                  <a:srgbClr val="CC8838"/>
                </a:solidFill>
                <a:latin typeface="Lato"/>
                <a:cs typeface="Lato"/>
              </a:rPr>
              <a:t> </a:t>
            </a:r>
            <a:r>
              <a:rPr b="1" spc="-45" dirty="0">
                <a:solidFill>
                  <a:srgbClr val="CC8838"/>
                </a:solidFill>
                <a:latin typeface="Lato"/>
                <a:cs typeface="Lato"/>
              </a:rPr>
              <a:t>we’d</a:t>
            </a:r>
            <a:r>
              <a:rPr b="1" spc="-35" dirty="0">
                <a:solidFill>
                  <a:srgbClr val="CC8838"/>
                </a:solidFill>
                <a:latin typeface="Lato"/>
                <a:cs typeface="Lato"/>
              </a:rPr>
              <a:t> </a:t>
            </a:r>
            <a:r>
              <a:rPr b="1" dirty="0">
                <a:solidFill>
                  <a:srgbClr val="CC8838"/>
                </a:solidFill>
                <a:latin typeface="Lato"/>
                <a:cs typeface="Lato"/>
              </a:rPr>
              <a:t>be</a:t>
            </a:r>
            <a:r>
              <a:rPr b="1" spc="-40" dirty="0">
                <a:solidFill>
                  <a:srgbClr val="CC8838"/>
                </a:solidFill>
                <a:latin typeface="Lato"/>
                <a:cs typeface="Lato"/>
              </a:rPr>
              <a:t> </a:t>
            </a:r>
            <a:r>
              <a:rPr b="1" dirty="0">
                <a:solidFill>
                  <a:srgbClr val="CC8838"/>
                </a:solidFill>
                <a:latin typeface="Lato"/>
                <a:cs typeface="Lato"/>
              </a:rPr>
              <a:t>great</a:t>
            </a:r>
            <a:r>
              <a:rPr b="1" spc="-30" dirty="0">
                <a:solidFill>
                  <a:srgbClr val="CC8838"/>
                </a:solidFill>
                <a:latin typeface="Lato"/>
                <a:cs typeface="Lato"/>
              </a:rPr>
              <a:t> </a:t>
            </a:r>
            <a:r>
              <a:rPr b="1" spc="-10" dirty="0">
                <a:solidFill>
                  <a:srgbClr val="CC8838"/>
                </a:solidFill>
                <a:latin typeface="Lato"/>
                <a:cs typeface="Lato"/>
              </a:rPr>
              <a:t>together</a:t>
            </a:r>
            <a:endParaRPr dirty="0">
              <a:latin typeface="Lato"/>
              <a:cs typeface="Lato"/>
            </a:endParaRPr>
          </a:p>
          <a:p>
            <a:pPr marL="12700">
              <a:lnSpc>
                <a:spcPct val="100000"/>
              </a:lnSpc>
              <a:spcBef>
                <a:spcPts val="785"/>
              </a:spcBef>
            </a:pPr>
            <a:r>
              <a:rPr sz="1400" dirty="0">
                <a:solidFill>
                  <a:srgbClr val="FFFFFF"/>
                </a:solidFill>
                <a:latin typeface="Lato-Light"/>
                <a:cs typeface="Lato-Light"/>
              </a:rPr>
              <a:t>Do</a:t>
            </a:r>
            <a:r>
              <a:rPr sz="1400" spc="-15" dirty="0">
                <a:solidFill>
                  <a:srgbClr val="FFFFFF"/>
                </a:solidFill>
                <a:latin typeface="Lato-Light"/>
                <a:cs typeface="Lato-Light"/>
              </a:rPr>
              <a:t> </a:t>
            </a:r>
            <a:r>
              <a:rPr sz="1400" dirty="0">
                <a:solidFill>
                  <a:srgbClr val="FFFFFF"/>
                </a:solidFill>
                <a:latin typeface="Lato-Light"/>
                <a:cs typeface="Lato-Light"/>
              </a:rPr>
              <a:t>we</a:t>
            </a:r>
            <a:r>
              <a:rPr sz="1400" spc="-10" dirty="0">
                <a:solidFill>
                  <a:srgbClr val="FFFFFF"/>
                </a:solidFill>
                <a:latin typeface="Lato-Light"/>
                <a:cs typeface="Lato-Light"/>
              </a:rPr>
              <a:t> </a:t>
            </a:r>
            <a:r>
              <a:rPr sz="1400" dirty="0">
                <a:solidFill>
                  <a:srgbClr val="FFFFFF"/>
                </a:solidFill>
                <a:latin typeface="Lato-Light"/>
                <a:cs typeface="Lato-Light"/>
              </a:rPr>
              <a:t>provide</a:t>
            </a:r>
            <a:r>
              <a:rPr sz="1400" spc="-10" dirty="0">
                <a:solidFill>
                  <a:srgbClr val="FFFFFF"/>
                </a:solidFill>
                <a:latin typeface="Lato-Light"/>
                <a:cs typeface="Lato-Light"/>
              </a:rPr>
              <a:t> </a:t>
            </a:r>
            <a:r>
              <a:rPr sz="1400" dirty="0">
                <a:solidFill>
                  <a:srgbClr val="FFFFFF"/>
                </a:solidFill>
                <a:latin typeface="Lato-Light"/>
                <a:cs typeface="Lato-Light"/>
              </a:rPr>
              <a:t>great</a:t>
            </a:r>
            <a:r>
              <a:rPr sz="1400" spc="-15" dirty="0">
                <a:solidFill>
                  <a:srgbClr val="FFFFFF"/>
                </a:solidFill>
                <a:latin typeface="Lato-Light"/>
                <a:cs typeface="Lato-Light"/>
              </a:rPr>
              <a:t> </a:t>
            </a:r>
            <a:r>
              <a:rPr sz="1400" dirty="0">
                <a:solidFill>
                  <a:srgbClr val="FFFFFF"/>
                </a:solidFill>
                <a:latin typeface="Lato-Light"/>
                <a:cs typeface="Lato-Light"/>
              </a:rPr>
              <a:t>IT</a:t>
            </a:r>
            <a:r>
              <a:rPr sz="1400" spc="-10" dirty="0">
                <a:solidFill>
                  <a:srgbClr val="FFFFFF"/>
                </a:solidFill>
                <a:latin typeface="Lato-Light"/>
                <a:cs typeface="Lato-Light"/>
              </a:rPr>
              <a:t> </a:t>
            </a:r>
            <a:r>
              <a:rPr sz="1400" dirty="0">
                <a:solidFill>
                  <a:srgbClr val="FFFFFF"/>
                </a:solidFill>
                <a:latin typeface="Lato-Light"/>
                <a:cs typeface="Lato-Light"/>
              </a:rPr>
              <a:t>Support</a:t>
            </a:r>
            <a:r>
              <a:rPr sz="1400" spc="-15" dirty="0">
                <a:solidFill>
                  <a:srgbClr val="FFFFFF"/>
                </a:solidFill>
                <a:latin typeface="Lato-Light"/>
                <a:cs typeface="Lato-Light"/>
              </a:rPr>
              <a:t> </a:t>
            </a:r>
            <a:r>
              <a:rPr sz="1400" dirty="0">
                <a:solidFill>
                  <a:srgbClr val="FFFFFF"/>
                </a:solidFill>
                <a:latin typeface="Lato-Light"/>
                <a:cs typeface="Lato-Light"/>
              </a:rPr>
              <a:t>to</a:t>
            </a:r>
            <a:r>
              <a:rPr sz="1400" spc="-15" dirty="0">
                <a:solidFill>
                  <a:srgbClr val="FFFFFF"/>
                </a:solidFill>
                <a:latin typeface="Lato-Light"/>
                <a:cs typeface="Lato-Light"/>
              </a:rPr>
              <a:t> </a:t>
            </a:r>
            <a:r>
              <a:rPr sz="1400" spc="-10" dirty="0">
                <a:solidFill>
                  <a:srgbClr val="FFFFFF"/>
                </a:solidFill>
                <a:latin typeface="Lato-Light"/>
                <a:cs typeface="Lato-Light"/>
              </a:rPr>
              <a:t>SMEs?</a:t>
            </a:r>
            <a:endParaRPr sz="1400" dirty="0">
              <a:latin typeface="Lato-Light"/>
              <a:cs typeface="Lato-Light"/>
            </a:endParaRPr>
          </a:p>
          <a:p>
            <a:pPr marL="12700">
              <a:lnSpc>
                <a:spcPct val="100000"/>
              </a:lnSpc>
              <a:spcBef>
                <a:spcPts val="160"/>
              </a:spcBef>
            </a:pPr>
            <a:r>
              <a:rPr sz="1400" spc="-10" dirty="0">
                <a:solidFill>
                  <a:srgbClr val="FFFFFF"/>
                </a:solidFill>
                <a:latin typeface="Lato-Light"/>
                <a:cs typeface="Lato-Light"/>
              </a:rPr>
              <a:t>Absolutely</a:t>
            </a:r>
            <a:r>
              <a:rPr lang="en-US" sz="1400" spc="-10" dirty="0">
                <a:solidFill>
                  <a:srgbClr val="FFFFFF"/>
                </a:solidFill>
                <a:latin typeface="Lato-Light"/>
                <a:cs typeface="Lato-Light"/>
              </a:rPr>
              <a:t> that’s what our Clients tell us</a:t>
            </a:r>
            <a:r>
              <a:rPr sz="1400" spc="-10" dirty="0">
                <a:solidFill>
                  <a:srgbClr val="FFFFFF"/>
                </a:solidFill>
                <a:latin typeface="Lato-Light"/>
                <a:cs typeface="Lato-Light"/>
              </a:rPr>
              <a:t>.</a:t>
            </a:r>
            <a:r>
              <a:rPr sz="1400" spc="-15" dirty="0">
                <a:solidFill>
                  <a:srgbClr val="FFFFFF"/>
                </a:solidFill>
                <a:latin typeface="Lato-Light"/>
                <a:cs typeface="Lato-Light"/>
              </a:rPr>
              <a:t> </a:t>
            </a:r>
            <a:r>
              <a:rPr sz="1400" dirty="0">
                <a:solidFill>
                  <a:srgbClr val="FFFFFF"/>
                </a:solidFill>
                <a:latin typeface="Lato-Light"/>
                <a:cs typeface="Lato-Light"/>
              </a:rPr>
              <a:t>But</a:t>
            </a:r>
            <a:r>
              <a:rPr sz="1400" spc="-10" dirty="0">
                <a:solidFill>
                  <a:srgbClr val="FFFFFF"/>
                </a:solidFill>
                <a:latin typeface="Lato-Light"/>
                <a:cs typeface="Lato-Light"/>
              </a:rPr>
              <a:t> </a:t>
            </a:r>
            <a:r>
              <a:rPr sz="1400" dirty="0">
                <a:solidFill>
                  <a:srgbClr val="FFFFFF"/>
                </a:solidFill>
                <a:latin typeface="Lato-Light"/>
                <a:cs typeface="Lato-Light"/>
              </a:rPr>
              <a:t>why</a:t>
            </a:r>
            <a:r>
              <a:rPr sz="1400" spc="-5" dirty="0">
                <a:solidFill>
                  <a:srgbClr val="FFFFFF"/>
                </a:solidFill>
                <a:latin typeface="Lato-Light"/>
                <a:cs typeface="Lato-Light"/>
              </a:rPr>
              <a:t> </a:t>
            </a:r>
            <a:r>
              <a:rPr sz="1400" dirty="0">
                <a:solidFill>
                  <a:srgbClr val="FFFFFF"/>
                </a:solidFill>
                <a:latin typeface="Lato-Light"/>
                <a:cs typeface="Lato-Light"/>
              </a:rPr>
              <a:t>would</a:t>
            </a:r>
            <a:r>
              <a:rPr sz="1400" spc="-10" dirty="0">
                <a:solidFill>
                  <a:srgbClr val="FFFFFF"/>
                </a:solidFill>
                <a:latin typeface="Lato-Light"/>
                <a:cs typeface="Lato-Light"/>
              </a:rPr>
              <a:t> </a:t>
            </a:r>
            <a:r>
              <a:rPr sz="1400" dirty="0">
                <a:solidFill>
                  <a:srgbClr val="FFFFFF"/>
                </a:solidFill>
                <a:latin typeface="Lato-Light"/>
                <a:cs typeface="Lato-Light"/>
              </a:rPr>
              <a:t>you</a:t>
            </a:r>
            <a:r>
              <a:rPr sz="1400" spc="-10" dirty="0">
                <a:solidFill>
                  <a:srgbClr val="FFFFFF"/>
                </a:solidFill>
                <a:latin typeface="Lato-Light"/>
                <a:cs typeface="Lato-Light"/>
              </a:rPr>
              <a:t> </a:t>
            </a:r>
            <a:r>
              <a:rPr sz="1400" dirty="0">
                <a:solidFill>
                  <a:srgbClr val="FFFFFF"/>
                </a:solidFill>
                <a:latin typeface="Lato-Light"/>
                <a:cs typeface="Lato-Light"/>
              </a:rPr>
              <a:t>want</a:t>
            </a:r>
            <a:r>
              <a:rPr sz="1400" spc="-5" dirty="0">
                <a:solidFill>
                  <a:srgbClr val="FFFFFF"/>
                </a:solidFill>
                <a:latin typeface="Lato-Light"/>
                <a:cs typeface="Lato-Light"/>
              </a:rPr>
              <a:t> </a:t>
            </a:r>
            <a:r>
              <a:rPr sz="1400" dirty="0">
                <a:solidFill>
                  <a:srgbClr val="FFFFFF"/>
                </a:solidFill>
                <a:latin typeface="Lato-Light"/>
                <a:cs typeface="Lato-Light"/>
              </a:rPr>
              <a:t>to</a:t>
            </a:r>
            <a:r>
              <a:rPr sz="1400" spc="-10" dirty="0">
                <a:solidFill>
                  <a:srgbClr val="FFFFFF"/>
                </a:solidFill>
                <a:latin typeface="Lato-Light"/>
                <a:cs typeface="Lato-Light"/>
              </a:rPr>
              <a:t> </a:t>
            </a:r>
            <a:r>
              <a:rPr sz="1400" dirty="0">
                <a:solidFill>
                  <a:srgbClr val="FFFFFF"/>
                </a:solidFill>
                <a:latin typeface="Lato-Light"/>
                <a:cs typeface="Lato-Light"/>
              </a:rPr>
              <a:t>partner</a:t>
            </a:r>
            <a:r>
              <a:rPr sz="1400" spc="-10" dirty="0">
                <a:solidFill>
                  <a:srgbClr val="FFFFFF"/>
                </a:solidFill>
                <a:latin typeface="Lato-Light"/>
                <a:cs typeface="Lato-Light"/>
              </a:rPr>
              <a:t> </a:t>
            </a:r>
            <a:r>
              <a:rPr sz="1400" dirty="0">
                <a:solidFill>
                  <a:srgbClr val="FFFFFF"/>
                </a:solidFill>
                <a:latin typeface="Lato-Light"/>
                <a:cs typeface="Lato-Light"/>
              </a:rPr>
              <a:t>with</a:t>
            </a:r>
            <a:r>
              <a:rPr sz="1400" spc="-5" dirty="0">
                <a:solidFill>
                  <a:srgbClr val="FFFFFF"/>
                </a:solidFill>
                <a:latin typeface="Lato-Light"/>
                <a:cs typeface="Lato-Light"/>
              </a:rPr>
              <a:t> </a:t>
            </a:r>
            <a:r>
              <a:rPr sz="1400" spc="-25" dirty="0">
                <a:solidFill>
                  <a:srgbClr val="FFFFFF"/>
                </a:solidFill>
                <a:latin typeface="Lato-Light"/>
                <a:cs typeface="Lato-Light"/>
              </a:rPr>
              <a:t>us?</a:t>
            </a:r>
            <a:endParaRPr sz="1400" dirty="0">
              <a:latin typeface="Lato-Light"/>
              <a:cs typeface="Lato-Light"/>
            </a:endParaRPr>
          </a:p>
        </p:txBody>
      </p:sp>
      <p:pic>
        <p:nvPicPr>
          <p:cNvPr id="11" name="Picture 10">
            <a:extLst>
              <a:ext uri="{FF2B5EF4-FFF2-40B4-BE49-F238E27FC236}">
                <a16:creationId xmlns:a16="http://schemas.microsoft.com/office/drawing/2014/main" id="{FB3411D8-4D44-4CBB-E2EE-FFD80AFCF72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88786" y="504007"/>
            <a:ext cx="912676" cy="904379"/>
          </a:xfrm>
          <a:prstGeom prst="rect">
            <a:avLst/>
          </a:prstGeom>
        </p:spPr>
      </p:pic>
      <p:grpSp>
        <p:nvGrpSpPr>
          <p:cNvPr id="23" name="Group 22">
            <a:extLst>
              <a:ext uri="{FF2B5EF4-FFF2-40B4-BE49-F238E27FC236}">
                <a16:creationId xmlns:a16="http://schemas.microsoft.com/office/drawing/2014/main" id="{6E7BBADA-07CE-446A-03A2-2C97011D110F}"/>
              </a:ext>
            </a:extLst>
          </p:cNvPr>
          <p:cNvGrpSpPr/>
          <p:nvPr/>
        </p:nvGrpSpPr>
        <p:grpSpPr>
          <a:xfrm>
            <a:off x="3304418" y="3383523"/>
            <a:ext cx="2762846" cy="2400828"/>
            <a:chOff x="3304418" y="3383523"/>
            <a:chExt cx="2762846" cy="2400828"/>
          </a:xfrm>
        </p:grpSpPr>
        <p:sp>
          <p:nvSpPr>
            <p:cNvPr id="5" name="object 5"/>
            <p:cNvSpPr txBox="1"/>
            <p:nvPr/>
          </p:nvSpPr>
          <p:spPr>
            <a:xfrm>
              <a:off x="3371421" y="4704569"/>
              <a:ext cx="1250359" cy="515525"/>
            </a:xfrm>
            <a:prstGeom prst="rect">
              <a:avLst/>
            </a:prstGeom>
          </p:spPr>
          <p:txBody>
            <a:bodyPr vert="horz" wrap="none" lIns="0" tIns="27939" rIns="0" bIns="0" rtlCol="0">
              <a:noAutofit/>
            </a:bodyPr>
            <a:lstStyle/>
            <a:p>
              <a:pPr marL="12700" marR="527685">
                <a:spcBef>
                  <a:spcPts val="219"/>
                </a:spcBef>
              </a:pPr>
              <a:r>
                <a:rPr sz="1000" b="1" spc="-10" dirty="0">
                  <a:solidFill>
                    <a:srgbClr val="CC8838"/>
                  </a:solidFill>
                  <a:latin typeface="Lato"/>
                  <a:cs typeface="Lato"/>
                </a:rPr>
                <a:t>Straight</a:t>
              </a:r>
              <a:r>
                <a:rPr lang="en-GB" sz="1000" b="1" spc="-10" dirty="0">
                  <a:solidFill>
                    <a:srgbClr val="CC8838"/>
                  </a:solidFill>
                  <a:latin typeface="Lato"/>
                  <a:cs typeface="Lato"/>
                </a:rPr>
                <a:t> </a:t>
              </a:r>
              <a:r>
                <a:rPr sz="1000" b="1" spc="-10" dirty="0">
                  <a:solidFill>
                    <a:srgbClr val="CC8838"/>
                  </a:solidFill>
                  <a:latin typeface="Lato"/>
                  <a:cs typeface="Lato"/>
                </a:rPr>
                <a:t>talking</a:t>
              </a:r>
              <a:endParaRPr sz="1000" dirty="0">
                <a:latin typeface="Lato"/>
                <a:cs typeface="Lato"/>
              </a:endParaRPr>
            </a:p>
            <a:p>
              <a:pPr marL="12700">
                <a:spcBef>
                  <a:spcPts val="180"/>
                </a:spcBef>
              </a:pPr>
              <a:r>
                <a:rPr sz="1000" dirty="0">
                  <a:solidFill>
                    <a:srgbClr val="FFFFFF"/>
                  </a:solidFill>
                  <a:latin typeface="Lato"/>
                  <a:cs typeface="Lato"/>
                </a:rPr>
                <a:t>Who needs </a:t>
              </a:r>
              <a:r>
                <a:rPr sz="1000" spc="-10" dirty="0">
                  <a:solidFill>
                    <a:srgbClr val="FFFFFF"/>
                  </a:solidFill>
                  <a:latin typeface="Lato"/>
                  <a:cs typeface="Lato"/>
                </a:rPr>
                <a:t>jargon?</a:t>
              </a:r>
              <a:endParaRPr sz="1000" dirty="0">
                <a:latin typeface="Lato"/>
                <a:cs typeface="Lato"/>
              </a:endParaRPr>
            </a:p>
          </p:txBody>
        </p:sp>
        <p:pic>
          <p:nvPicPr>
            <p:cNvPr id="66" name="Picture 65">
              <a:extLst>
                <a:ext uri="{FF2B5EF4-FFF2-40B4-BE49-F238E27FC236}">
                  <a16:creationId xmlns:a16="http://schemas.microsoft.com/office/drawing/2014/main" id="{3B944588-61BB-FD7D-60BE-2BA5341BBE3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04418" y="3383523"/>
              <a:ext cx="1090962" cy="1090961"/>
            </a:xfrm>
            <a:prstGeom prst="rect">
              <a:avLst/>
            </a:prstGeom>
          </p:spPr>
        </p:pic>
        <p:grpSp>
          <p:nvGrpSpPr>
            <p:cNvPr id="75" name="Group 74">
              <a:extLst>
                <a:ext uri="{FF2B5EF4-FFF2-40B4-BE49-F238E27FC236}">
                  <a16:creationId xmlns:a16="http://schemas.microsoft.com/office/drawing/2014/main" id="{791E9BD0-3216-24B6-541E-4BA31C48F31E}"/>
                </a:ext>
              </a:extLst>
            </p:cNvPr>
            <p:cNvGrpSpPr/>
            <p:nvPr/>
          </p:nvGrpSpPr>
          <p:grpSpPr>
            <a:xfrm>
              <a:off x="3315845" y="4183086"/>
              <a:ext cx="375224" cy="375224"/>
              <a:chOff x="2214948" y="4304996"/>
              <a:chExt cx="432434" cy="432434"/>
            </a:xfrm>
          </p:grpSpPr>
          <p:sp>
            <p:nvSpPr>
              <p:cNvPr id="18" name="object 18"/>
              <p:cNvSpPr/>
              <p:nvPr/>
            </p:nvSpPr>
            <p:spPr>
              <a:xfrm>
                <a:off x="2214948" y="4304996"/>
                <a:ext cx="432434" cy="432434"/>
              </a:xfrm>
              <a:custGeom>
                <a:avLst/>
                <a:gdLst/>
                <a:ahLst/>
                <a:cxnLst/>
                <a:rect l="l" t="t" r="r" b="b"/>
                <a:pathLst>
                  <a:path w="432435" h="432435">
                    <a:moveTo>
                      <a:pt x="216001" y="0"/>
                    </a:moveTo>
                    <a:lnTo>
                      <a:pt x="166475" y="5704"/>
                    </a:lnTo>
                    <a:lnTo>
                      <a:pt x="121011" y="21955"/>
                    </a:lnTo>
                    <a:lnTo>
                      <a:pt x="80904" y="47454"/>
                    </a:lnTo>
                    <a:lnTo>
                      <a:pt x="47454" y="80904"/>
                    </a:lnTo>
                    <a:lnTo>
                      <a:pt x="21955" y="121011"/>
                    </a:lnTo>
                    <a:lnTo>
                      <a:pt x="5704" y="166475"/>
                    </a:lnTo>
                    <a:lnTo>
                      <a:pt x="0" y="216001"/>
                    </a:lnTo>
                    <a:lnTo>
                      <a:pt x="5704" y="265527"/>
                    </a:lnTo>
                    <a:lnTo>
                      <a:pt x="21955" y="310992"/>
                    </a:lnTo>
                    <a:lnTo>
                      <a:pt x="47454" y="351098"/>
                    </a:lnTo>
                    <a:lnTo>
                      <a:pt x="80904" y="384549"/>
                    </a:lnTo>
                    <a:lnTo>
                      <a:pt x="121011" y="410047"/>
                    </a:lnTo>
                    <a:lnTo>
                      <a:pt x="166475" y="426298"/>
                    </a:lnTo>
                    <a:lnTo>
                      <a:pt x="216001" y="432003"/>
                    </a:lnTo>
                    <a:lnTo>
                      <a:pt x="265527" y="426298"/>
                    </a:lnTo>
                    <a:lnTo>
                      <a:pt x="310992" y="410047"/>
                    </a:lnTo>
                    <a:lnTo>
                      <a:pt x="351098" y="384549"/>
                    </a:lnTo>
                    <a:lnTo>
                      <a:pt x="384549" y="351098"/>
                    </a:lnTo>
                    <a:lnTo>
                      <a:pt x="410047" y="310992"/>
                    </a:lnTo>
                    <a:lnTo>
                      <a:pt x="426298" y="265527"/>
                    </a:lnTo>
                    <a:lnTo>
                      <a:pt x="432003" y="216001"/>
                    </a:lnTo>
                    <a:lnTo>
                      <a:pt x="426298" y="166475"/>
                    </a:lnTo>
                    <a:lnTo>
                      <a:pt x="410047" y="121011"/>
                    </a:lnTo>
                    <a:lnTo>
                      <a:pt x="384549" y="80904"/>
                    </a:lnTo>
                    <a:lnTo>
                      <a:pt x="351098" y="47454"/>
                    </a:lnTo>
                    <a:lnTo>
                      <a:pt x="310992" y="21955"/>
                    </a:lnTo>
                    <a:lnTo>
                      <a:pt x="265527" y="5704"/>
                    </a:lnTo>
                    <a:lnTo>
                      <a:pt x="216001" y="0"/>
                    </a:lnTo>
                    <a:close/>
                  </a:path>
                </a:pathLst>
              </a:custGeom>
              <a:solidFill>
                <a:srgbClr val="0091D6"/>
              </a:solidFill>
            </p:spPr>
            <p:txBody>
              <a:bodyPr wrap="square" lIns="0" tIns="0" rIns="0" bIns="0" rtlCol="0"/>
              <a:lstStyle/>
              <a:p>
                <a:endParaRPr/>
              </a:p>
            </p:txBody>
          </p:sp>
          <p:sp>
            <p:nvSpPr>
              <p:cNvPr id="41" name="object 41"/>
              <p:cNvSpPr txBox="1"/>
              <p:nvPr/>
            </p:nvSpPr>
            <p:spPr>
              <a:xfrm>
                <a:off x="2360239" y="4402063"/>
                <a:ext cx="128905" cy="263072"/>
              </a:xfrm>
              <a:prstGeom prst="rect">
                <a:avLst/>
              </a:prstGeom>
            </p:spPr>
            <p:txBody>
              <a:bodyPr vert="horz" wrap="square" lIns="0" tIns="12700" rIns="0" bIns="0" rtlCol="0">
                <a:spAutoFit/>
              </a:bodyPr>
              <a:lstStyle/>
              <a:p>
                <a:pPr marL="12700">
                  <a:lnSpc>
                    <a:spcPct val="100000"/>
                  </a:lnSpc>
                  <a:spcBef>
                    <a:spcPts val="100"/>
                  </a:spcBef>
                </a:pPr>
                <a:r>
                  <a:rPr lang="en-GB" sz="1400" b="1" dirty="0">
                    <a:solidFill>
                      <a:srgbClr val="FFFFFF"/>
                    </a:solidFill>
                    <a:latin typeface="Lato"/>
                    <a:cs typeface="Lato"/>
                  </a:rPr>
                  <a:t>3</a:t>
                </a:r>
                <a:endParaRPr sz="1400" dirty="0">
                  <a:latin typeface="Lato"/>
                  <a:cs typeface="Lato"/>
                </a:endParaRPr>
              </a:p>
            </p:txBody>
          </p:sp>
          <p:sp>
            <p:nvSpPr>
              <p:cNvPr id="42" name="object 42"/>
              <p:cNvSpPr/>
              <p:nvPr/>
            </p:nvSpPr>
            <p:spPr>
              <a:xfrm>
                <a:off x="2214948" y="4304996"/>
                <a:ext cx="432434" cy="432434"/>
              </a:xfrm>
              <a:custGeom>
                <a:avLst/>
                <a:gdLst/>
                <a:ahLst/>
                <a:cxnLst/>
                <a:rect l="l" t="t" r="r" b="b"/>
                <a:pathLst>
                  <a:path w="432435" h="432435">
                    <a:moveTo>
                      <a:pt x="216001" y="432003"/>
                    </a:moveTo>
                    <a:lnTo>
                      <a:pt x="265527" y="426298"/>
                    </a:lnTo>
                    <a:lnTo>
                      <a:pt x="310992" y="410047"/>
                    </a:lnTo>
                    <a:lnTo>
                      <a:pt x="351098" y="384549"/>
                    </a:lnTo>
                    <a:lnTo>
                      <a:pt x="384549" y="351098"/>
                    </a:lnTo>
                    <a:lnTo>
                      <a:pt x="410047" y="310992"/>
                    </a:lnTo>
                    <a:lnTo>
                      <a:pt x="426298" y="265527"/>
                    </a:lnTo>
                    <a:lnTo>
                      <a:pt x="432003" y="216001"/>
                    </a:lnTo>
                    <a:lnTo>
                      <a:pt x="426298" y="166475"/>
                    </a:lnTo>
                    <a:lnTo>
                      <a:pt x="410047" y="121011"/>
                    </a:lnTo>
                    <a:lnTo>
                      <a:pt x="384549" y="80904"/>
                    </a:lnTo>
                    <a:lnTo>
                      <a:pt x="351098" y="47454"/>
                    </a:lnTo>
                    <a:lnTo>
                      <a:pt x="310992" y="21955"/>
                    </a:lnTo>
                    <a:lnTo>
                      <a:pt x="265527" y="5704"/>
                    </a:lnTo>
                    <a:lnTo>
                      <a:pt x="216001" y="0"/>
                    </a:lnTo>
                    <a:lnTo>
                      <a:pt x="166475" y="5704"/>
                    </a:lnTo>
                    <a:lnTo>
                      <a:pt x="121011" y="21955"/>
                    </a:lnTo>
                    <a:lnTo>
                      <a:pt x="80904" y="47454"/>
                    </a:lnTo>
                    <a:lnTo>
                      <a:pt x="47454" y="80904"/>
                    </a:lnTo>
                    <a:lnTo>
                      <a:pt x="21955" y="121011"/>
                    </a:lnTo>
                    <a:lnTo>
                      <a:pt x="5704" y="166475"/>
                    </a:lnTo>
                    <a:lnTo>
                      <a:pt x="0" y="216001"/>
                    </a:lnTo>
                    <a:lnTo>
                      <a:pt x="5704" y="265527"/>
                    </a:lnTo>
                    <a:lnTo>
                      <a:pt x="21955" y="310992"/>
                    </a:lnTo>
                    <a:lnTo>
                      <a:pt x="47454" y="351098"/>
                    </a:lnTo>
                    <a:lnTo>
                      <a:pt x="80904" y="384549"/>
                    </a:lnTo>
                    <a:lnTo>
                      <a:pt x="121011" y="410047"/>
                    </a:lnTo>
                    <a:lnTo>
                      <a:pt x="166475" y="426298"/>
                    </a:lnTo>
                    <a:lnTo>
                      <a:pt x="216001" y="432003"/>
                    </a:lnTo>
                    <a:close/>
                  </a:path>
                </a:pathLst>
              </a:custGeom>
              <a:ln w="12700">
                <a:solidFill>
                  <a:srgbClr val="FFFFFF"/>
                </a:solidFill>
              </a:ln>
            </p:spPr>
            <p:txBody>
              <a:bodyPr wrap="square" lIns="0" tIns="0" rIns="0" bIns="0" rtlCol="0"/>
              <a:lstStyle/>
              <a:p>
                <a:endParaRPr/>
              </a:p>
            </p:txBody>
          </p:sp>
        </p:grpSp>
        <p:sp>
          <p:nvSpPr>
            <p:cNvPr id="6" name="object 6"/>
            <p:cNvSpPr txBox="1"/>
            <p:nvPr/>
          </p:nvSpPr>
          <p:spPr>
            <a:xfrm>
              <a:off x="4811574" y="4704569"/>
              <a:ext cx="1255690" cy="1079782"/>
            </a:xfrm>
            <a:prstGeom prst="rect">
              <a:avLst/>
            </a:prstGeom>
          </p:spPr>
          <p:txBody>
            <a:bodyPr vert="horz" wrap="none" lIns="0" tIns="27939" rIns="0" bIns="0" rtlCol="0">
              <a:noAutofit/>
            </a:bodyPr>
            <a:lstStyle/>
            <a:p>
              <a:pPr marL="12700" marR="535940">
                <a:lnSpc>
                  <a:spcPts val="1600"/>
                </a:lnSpc>
                <a:spcBef>
                  <a:spcPts val="219"/>
                </a:spcBef>
              </a:pPr>
              <a:r>
                <a:rPr sz="1000" b="1" spc="-20" dirty="0">
                  <a:solidFill>
                    <a:srgbClr val="CC8838"/>
                  </a:solidFill>
                  <a:latin typeface="Lato"/>
                  <a:cs typeface="Lato"/>
                </a:rPr>
                <a:t>Fast </a:t>
              </a:r>
              <a:r>
                <a:rPr sz="1000" b="1" spc="-10" dirty="0">
                  <a:solidFill>
                    <a:srgbClr val="CC8838"/>
                  </a:solidFill>
                  <a:latin typeface="Lato"/>
                  <a:cs typeface="Lato"/>
                </a:rPr>
                <a:t>response</a:t>
              </a:r>
              <a:endParaRPr sz="1000" dirty="0">
                <a:latin typeface="Lato"/>
                <a:cs typeface="Lato"/>
              </a:endParaRPr>
            </a:p>
            <a:p>
              <a:pPr marL="12700" marR="219710">
                <a:lnSpc>
                  <a:spcPct val="100000"/>
                </a:lnSpc>
                <a:spcBef>
                  <a:spcPts val="180"/>
                </a:spcBef>
              </a:pPr>
              <a:r>
                <a:rPr sz="1000" dirty="0">
                  <a:solidFill>
                    <a:srgbClr val="FFFFFF"/>
                  </a:solidFill>
                  <a:latin typeface="Lato"/>
                  <a:cs typeface="Lato"/>
                </a:rPr>
                <a:t>Knowing </a:t>
              </a:r>
              <a:r>
                <a:rPr sz="1000" spc="-20" dirty="0">
                  <a:solidFill>
                    <a:srgbClr val="FFFFFF"/>
                  </a:solidFill>
                  <a:latin typeface="Lato"/>
                  <a:cs typeface="Lato"/>
                </a:rPr>
                <a:t>your</a:t>
              </a:r>
              <a:r>
                <a:rPr sz="1000" dirty="0">
                  <a:solidFill>
                    <a:srgbClr val="FFFFFF"/>
                  </a:solidFill>
                  <a:latin typeface="Lato"/>
                  <a:cs typeface="Lato"/>
                </a:rPr>
                <a:t> request</a:t>
              </a:r>
              <a:br>
                <a:rPr lang="en-GB" sz="1000" dirty="0">
                  <a:solidFill>
                    <a:srgbClr val="FFFFFF"/>
                  </a:solidFill>
                  <a:latin typeface="Lato"/>
                  <a:cs typeface="Lato"/>
                </a:rPr>
              </a:br>
              <a:r>
                <a:rPr sz="1000" dirty="0">
                  <a:solidFill>
                    <a:srgbClr val="FFFFFF"/>
                  </a:solidFill>
                  <a:latin typeface="Lato"/>
                  <a:cs typeface="Lato"/>
                </a:rPr>
                <a:t>has </a:t>
              </a:r>
              <a:r>
                <a:rPr sz="1000" spc="-20" dirty="0">
                  <a:solidFill>
                    <a:srgbClr val="FFFFFF"/>
                  </a:solidFill>
                  <a:latin typeface="Lato"/>
                  <a:cs typeface="Lato"/>
                </a:rPr>
                <a:t>been</a:t>
              </a:r>
              <a:r>
                <a:rPr sz="1000" spc="-10" dirty="0">
                  <a:solidFill>
                    <a:srgbClr val="FFFFFF"/>
                  </a:solidFill>
                  <a:latin typeface="Lato"/>
                  <a:cs typeface="Lato"/>
                </a:rPr>
                <a:t> received</a:t>
              </a:r>
              <a:r>
                <a:rPr lang="en-GB" sz="1000" spc="-10" dirty="0">
                  <a:latin typeface="Lato"/>
                  <a:cs typeface="Lato"/>
                </a:rPr>
                <a:t> </a:t>
              </a:r>
              <a:br>
                <a:rPr lang="en-GB" sz="1000" spc="-10" dirty="0">
                  <a:latin typeface="Lato"/>
                  <a:cs typeface="Lato"/>
                </a:rPr>
              </a:br>
              <a:r>
                <a:rPr lang="en-GB" sz="1000" dirty="0">
                  <a:solidFill>
                    <a:srgbClr val="FFFFFF"/>
                  </a:solidFill>
                  <a:latin typeface="Lato"/>
                  <a:cs typeface="Lato"/>
                </a:rPr>
                <a:t>brings peace of </a:t>
              </a:r>
              <a:r>
                <a:rPr lang="en-GB" sz="1000" spc="-20" dirty="0">
                  <a:solidFill>
                    <a:srgbClr val="FFFFFF"/>
                  </a:solidFill>
                  <a:latin typeface="Lato"/>
                  <a:cs typeface="Lato"/>
                </a:rPr>
                <a:t>mind</a:t>
              </a:r>
              <a:endParaRPr lang="en-GB" sz="1000" dirty="0">
                <a:latin typeface="Lato"/>
                <a:cs typeface="Lato"/>
              </a:endParaRPr>
            </a:p>
          </p:txBody>
        </p:sp>
        <p:grpSp>
          <p:nvGrpSpPr>
            <p:cNvPr id="83" name="Group 82">
              <a:extLst>
                <a:ext uri="{FF2B5EF4-FFF2-40B4-BE49-F238E27FC236}">
                  <a16:creationId xmlns:a16="http://schemas.microsoft.com/office/drawing/2014/main" id="{A17994A9-5D86-76E8-5A47-52E2D2697BA1}"/>
                </a:ext>
              </a:extLst>
            </p:cNvPr>
            <p:cNvGrpSpPr/>
            <p:nvPr/>
          </p:nvGrpSpPr>
          <p:grpSpPr>
            <a:xfrm>
              <a:off x="4747988" y="3383524"/>
              <a:ext cx="1090961" cy="1174787"/>
              <a:chOff x="3836819" y="3383523"/>
              <a:chExt cx="1257300" cy="1353907"/>
            </a:xfrm>
          </p:grpSpPr>
          <p:pic>
            <p:nvPicPr>
              <p:cNvPr id="64" name="Picture 63">
                <a:extLst>
                  <a:ext uri="{FF2B5EF4-FFF2-40B4-BE49-F238E27FC236}">
                    <a16:creationId xmlns:a16="http://schemas.microsoft.com/office/drawing/2014/main" id="{E5337E55-CF34-8D77-0F1E-57CB7F58781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836819" y="3383523"/>
                <a:ext cx="1257300" cy="1257300"/>
              </a:xfrm>
              <a:prstGeom prst="rect">
                <a:avLst/>
              </a:prstGeom>
            </p:spPr>
          </p:pic>
          <p:grpSp>
            <p:nvGrpSpPr>
              <p:cNvPr id="76" name="Group 75">
                <a:extLst>
                  <a:ext uri="{FF2B5EF4-FFF2-40B4-BE49-F238E27FC236}">
                    <a16:creationId xmlns:a16="http://schemas.microsoft.com/office/drawing/2014/main" id="{556979B9-68F5-2D7F-C664-7AD8749054E4}"/>
                  </a:ext>
                </a:extLst>
              </p:cNvPr>
              <p:cNvGrpSpPr/>
              <p:nvPr/>
            </p:nvGrpSpPr>
            <p:grpSpPr>
              <a:xfrm>
                <a:off x="3842147" y="4304996"/>
                <a:ext cx="432434" cy="432434"/>
                <a:chOff x="3842147" y="4304996"/>
                <a:chExt cx="432434" cy="432434"/>
              </a:xfrm>
            </p:grpSpPr>
            <p:sp>
              <p:nvSpPr>
                <p:cNvPr id="22" name="object 22"/>
                <p:cNvSpPr/>
                <p:nvPr/>
              </p:nvSpPr>
              <p:spPr>
                <a:xfrm>
                  <a:off x="3842147" y="4304996"/>
                  <a:ext cx="432434" cy="432434"/>
                </a:xfrm>
                <a:custGeom>
                  <a:avLst/>
                  <a:gdLst/>
                  <a:ahLst/>
                  <a:cxnLst/>
                  <a:rect l="l" t="t" r="r" b="b"/>
                  <a:pathLst>
                    <a:path w="432435" h="432435">
                      <a:moveTo>
                        <a:pt x="216001" y="0"/>
                      </a:moveTo>
                      <a:lnTo>
                        <a:pt x="166475" y="5704"/>
                      </a:lnTo>
                      <a:lnTo>
                        <a:pt x="121011" y="21955"/>
                      </a:lnTo>
                      <a:lnTo>
                        <a:pt x="80904" y="47454"/>
                      </a:lnTo>
                      <a:lnTo>
                        <a:pt x="47454" y="80904"/>
                      </a:lnTo>
                      <a:lnTo>
                        <a:pt x="21955" y="121011"/>
                      </a:lnTo>
                      <a:lnTo>
                        <a:pt x="5704" y="166475"/>
                      </a:lnTo>
                      <a:lnTo>
                        <a:pt x="0" y="216001"/>
                      </a:lnTo>
                      <a:lnTo>
                        <a:pt x="5704" y="265527"/>
                      </a:lnTo>
                      <a:lnTo>
                        <a:pt x="21955" y="310992"/>
                      </a:lnTo>
                      <a:lnTo>
                        <a:pt x="47454" y="351098"/>
                      </a:lnTo>
                      <a:lnTo>
                        <a:pt x="80904" y="384549"/>
                      </a:lnTo>
                      <a:lnTo>
                        <a:pt x="121011" y="410047"/>
                      </a:lnTo>
                      <a:lnTo>
                        <a:pt x="166475" y="426298"/>
                      </a:lnTo>
                      <a:lnTo>
                        <a:pt x="216001" y="432003"/>
                      </a:lnTo>
                      <a:lnTo>
                        <a:pt x="265527" y="426298"/>
                      </a:lnTo>
                      <a:lnTo>
                        <a:pt x="310992" y="410047"/>
                      </a:lnTo>
                      <a:lnTo>
                        <a:pt x="351098" y="384549"/>
                      </a:lnTo>
                      <a:lnTo>
                        <a:pt x="384549" y="351098"/>
                      </a:lnTo>
                      <a:lnTo>
                        <a:pt x="410047" y="310992"/>
                      </a:lnTo>
                      <a:lnTo>
                        <a:pt x="426298" y="265527"/>
                      </a:lnTo>
                      <a:lnTo>
                        <a:pt x="432003" y="216001"/>
                      </a:lnTo>
                      <a:lnTo>
                        <a:pt x="426298" y="166475"/>
                      </a:lnTo>
                      <a:lnTo>
                        <a:pt x="410047" y="121011"/>
                      </a:lnTo>
                      <a:lnTo>
                        <a:pt x="384549" y="80904"/>
                      </a:lnTo>
                      <a:lnTo>
                        <a:pt x="351098" y="47454"/>
                      </a:lnTo>
                      <a:lnTo>
                        <a:pt x="310992" y="21955"/>
                      </a:lnTo>
                      <a:lnTo>
                        <a:pt x="265527" y="5704"/>
                      </a:lnTo>
                      <a:lnTo>
                        <a:pt x="216001" y="0"/>
                      </a:lnTo>
                      <a:close/>
                    </a:path>
                  </a:pathLst>
                </a:custGeom>
                <a:solidFill>
                  <a:srgbClr val="0091D6"/>
                </a:solidFill>
              </p:spPr>
              <p:txBody>
                <a:bodyPr wrap="square" lIns="0" tIns="0" rIns="0" bIns="0" rtlCol="0"/>
                <a:lstStyle/>
                <a:p>
                  <a:endParaRPr/>
                </a:p>
              </p:txBody>
            </p:sp>
            <p:sp>
              <p:nvSpPr>
                <p:cNvPr id="43" name="object 43"/>
                <p:cNvSpPr txBox="1"/>
                <p:nvPr/>
              </p:nvSpPr>
              <p:spPr>
                <a:xfrm>
                  <a:off x="3987439" y="4402063"/>
                  <a:ext cx="128905" cy="263072"/>
                </a:xfrm>
                <a:prstGeom prst="rect">
                  <a:avLst/>
                </a:prstGeom>
              </p:spPr>
              <p:txBody>
                <a:bodyPr vert="horz" wrap="square" lIns="0" tIns="12700" rIns="0" bIns="0" rtlCol="0">
                  <a:spAutoFit/>
                </a:bodyPr>
                <a:lstStyle/>
                <a:p>
                  <a:pPr marL="12700">
                    <a:lnSpc>
                      <a:spcPct val="100000"/>
                    </a:lnSpc>
                    <a:spcBef>
                      <a:spcPts val="100"/>
                    </a:spcBef>
                  </a:pPr>
                  <a:r>
                    <a:rPr lang="en-GB" sz="1400" b="1" dirty="0">
                      <a:solidFill>
                        <a:srgbClr val="FFFFFF"/>
                      </a:solidFill>
                      <a:latin typeface="Lato"/>
                      <a:cs typeface="Lato"/>
                    </a:rPr>
                    <a:t>4</a:t>
                  </a:r>
                  <a:endParaRPr sz="1400" dirty="0">
                    <a:latin typeface="Lato"/>
                    <a:cs typeface="Lato"/>
                  </a:endParaRPr>
                </a:p>
              </p:txBody>
            </p:sp>
            <p:sp>
              <p:nvSpPr>
                <p:cNvPr id="44" name="object 44"/>
                <p:cNvSpPr/>
                <p:nvPr/>
              </p:nvSpPr>
              <p:spPr>
                <a:xfrm>
                  <a:off x="3842147" y="4304996"/>
                  <a:ext cx="432434" cy="432434"/>
                </a:xfrm>
                <a:custGeom>
                  <a:avLst/>
                  <a:gdLst/>
                  <a:ahLst/>
                  <a:cxnLst/>
                  <a:rect l="l" t="t" r="r" b="b"/>
                  <a:pathLst>
                    <a:path w="432435" h="432435">
                      <a:moveTo>
                        <a:pt x="216001" y="432003"/>
                      </a:moveTo>
                      <a:lnTo>
                        <a:pt x="265527" y="426298"/>
                      </a:lnTo>
                      <a:lnTo>
                        <a:pt x="310992" y="410047"/>
                      </a:lnTo>
                      <a:lnTo>
                        <a:pt x="351098" y="384549"/>
                      </a:lnTo>
                      <a:lnTo>
                        <a:pt x="384549" y="351098"/>
                      </a:lnTo>
                      <a:lnTo>
                        <a:pt x="410047" y="310992"/>
                      </a:lnTo>
                      <a:lnTo>
                        <a:pt x="426298" y="265527"/>
                      </a:lnTo>
                      <a:lnTo>
                        <a:pt x="432003" y="216001"/>
                      </a:lnTo>
                      <a:lnTo>
                        <a:pt x="426298" y="166475"/>
                      </a:lnTo>
                      <a:lnTo>
                        <a:pt x="410047" y="121011"/>
                      </a:lnTo>
                      <a:lnTo>
                        <a:pt x="384549" y="80904"/>
                      </a:lnTo>
                      <a:lnTo>
                        <a:pt x="351098" y="47454"/>
                      </a:lnTo>
                      <a:lnTo>
                        <a:pt x="310992" y="21955"/>
                      </a:lnTo>
                      <a:lnTo>
                        <a:pt x="265527" y="5704"/>
                      </a:lnTo>
                      <a:lnTo>
                        <a:pt x="216001" y="0"/>
                      </a:lnTo>
                      <a:lnTo>
                        <a:pt x="166475" y="5704"/>
                      </a:lnTo>
                      <a:lnTo>
                        <a:pt x="121011" y="21955"/>
                      </a:lnTo>
                      <a:lnTo>
                        <a:pt x="80904" y="47454"/>
                      </a:lnTo>
                      <a:lnTo>
                        <a:pt x="47454" y="80904"/>
                      </a:lnTo>
                      <a:lnTo>
                        <a:pt x="21955" y="121011"/>
                      </a:lnTo>
                      <a:lnTo>
                        <a:pt x="5704" y="166475"/>
                      </a:lnTo>
                      <a:lnTo>
                        <a:pt x="0" y="216001"/>
                      </a:lnTo>
                      <a:lnTo>
                        <a:pt x="5704" y="265527"/>
                      </a:lnTo>
                      <a:lnTo>
                        <a:pt x="21955" y="310992"/>
                      </a:lnTo>
                      <a:lnTo>
                        <a:pt x="47454" y="351098"/>
                      </a:lnTo>
                      <a:lnTo>
                        <a:pt x="80904" y="384549"/>
                      </a:lnTo>
                      <a:lnTo>
                        <a:pt x="121011" y="410047"/>
                      </a:lnTo>
                      <a:lnTo>
                        <a:pt x="166475" y="426298"/>
                      </a:lnTo>
                      <a:lnTo>
                        <a:pt x="216001" y="432003"/>
                      </a:lnTo>
                      <a:close/>
                    </a:path>
                  </a:pathLst>
                </a:custGeom>
                <a:ln w="12700">
                  <a:solidFill>
                    <a:srgbClr val="FFFFFF"/>
                  </a:solidFill>
                </a:ln>
              </p:spPr>
              <p:txBody>
                <a:bodyPr wrap="square" lIns="0" tIns="0" rIns="0" bIns="0" rtlCol="0"/>
                <a:lstStyle/>
                <a:p>
                  <a:endParaRPr/>
                </a:p>
              </p:txBody>
            </p:sp>
          </p:grpSp>
        </p:grpSp>
      </p:grpSp>
      <p:grpSp>
        <p:nvGrpSpPr>
          <p:cNvPr id="24" name="Group 23">
            <a:extLst>
              <a:ext uri="{FF2B5EF4-FFF2-40B4-BE49-F238E27FC236}">
                <a16:creationId xmlns:a16="http://schemas.microsoft.com/office/drawing/2014/main" id="{4E7FEBFB-3B25-6221-6D66-ADC526EE6E82}"/>
              </a:ext>
            </a:extLst>
          </p:cNvPr>
          <p:cNvGrpSpPr/>
          <p:nvPr/>
        </p:nvGrpSpPr>
        <p:grpSpPr>
          <a:xfrm>
            <a:off x="6279480" y="3383523"/>
            <a:ext cx="2928791" cy="2211673"/>
            <a:chOff x="6279480" y="3383523"/>
            <a:chExt cx="2928791" cy="2211673"/>
          </a:xfrm>
        </p:grpSpPr>
        <p:sp>
          <p:nvSpPr>
            <p:cNvPr id="7" name="object 7"/>
            <p:cNvSpPr txBox="1"/>
            <p:nvPr/>
          </p:nvSpPr>
          <p:spPr>
            <a:xfrm>
              <a:off x="6355709" y="4704569"/>
              <a:ext cx="1255690" cy="890627"/>
            </a:xfrm>
            <a:prstGeom prst="rect">
              <a:avLst/>
            </a:prstGeom>
          </p:spPr>
          <p:txBody>
            <a:bodyPr vert="horz" wrap="square" lIns="0" tIns="48894" rIns="0" bIns="0" rtlCol="0">
              <a:noAutofit/>
            </a:bodyPr>
            <a:lstStyle/>
            <a:p>
              <a:pPr marL="12700">
                <a:lnSpc>
                  <a:spcPct val="100000"/>
                </a:lnSpc>
                <a:spcBef>
                  <a:spcPts val="384"/>
                </a:spcBef>
              </a:pPr>
              <a:r>
                <a:rPr sz="1000" b="1" spc="-10" dirty="0">
                  <a:solidFill>
                    <a:srgbClr val="CC8838"/>
                  </a:solidFill>
                  <a:latin typeface="Lato"/>
                  <a:cs typeface="Lato"/>
                </a:rPr>
                <a:t>Knowledgeable</a:t>
              </a:r>
              <a:endParaRPr sz="1000" dirty="0">
                <a:latin typeface="Lato"/>
                <a:cs typeface="Lato"/>
              </a:endParaRPr>
            </a:p>
            <a:p>
              <a:pPr marL="12700" marR="422909">
                <a:lnSpc>
                  <a:spcPct val="100000"/>
                </a:lnSpc>
                <a:spcBef>
                  <a:spcPts val="220"/>
                </a:spcBef>
              </a:pPr>
              <a:r>
                <a:rPr sz="1000" dirty="0">
                  <a:solidFill>
                    <a:srgbClr val="FFFFFF"/>
                  </a:solidFill>
                  <a:latin typeface="Lato"/>
                  <a:cs typeface="Lato"/>
                </a:rPr>
                <a:t>We</a:t>
              </a:r>
              <a:r>
                <a:rPr sz="1000" spc="-25" dirty="0">
                  <a:solidFill>
                    <a:srgbClr val="FFFFFF"/>
                  </a:solidFill>
                  <a:latin typeface="Lato"/>
                  <a:cs typeface="Lato"/>
                </a:rPr>
                <a:t> </a:t>
              </a:r>
              <a:r>
                <a:rPr sz="1000" dirty="0">
                  <a:solidFill>
                    <a:srgbClr val="FFFFFF"/>
                  </a:solidFill>
                  <a:latin typeface="Lato"/>
                  <a:cs typeface="Lato"/>
                </a:rPr>
                <a:t>believe</a:t>
              </a:r>
              <a:r>
                <a:rPr lang="en-US" sz="1000" dirty="0">
                  <a:solidFill>
                    <a:srgbClr val="FFFFFF"/>
                  </a:solidFill>
                  <a:latin typeface="Lato"/>
                  <a:cs typeface="Lato"/>
                </a:rPr>
                <a:t>  </a:t>
              </a:r>
              <a:r>
                <a:rPr sz="1000" spc="-35" dirty="0">
                  <a:solidFill>
                    <a:srgbClr val="FFFFFF"/>
                  </a:solidFill>
                  <a:latin typeface="Lato"/>
                  <a:cs typeface="Lato"/>
                </a:rPr>
                <a:t>in</a:t>
              </a:r>
              <a:r>
                <a:rPr sz="1000" spc="-10" dirty="0">
                  <a:solidFill>
                    <a:srgbClr val="FFFFFF"/>
                  </a:solidFill>
                  <a:latin typeface="Lato"/>
                  <a:cs typeface="Lato"/>
                </a:rPr>
                <a:t> continuous development</a:t>
              </a:r>
              <a:endParaRPr sz="1000" dirty="0">
                <a:latin typeface="Lato"/>
                <a:cs typeface="Lato"/>
              </a:endParaRPr>
            </a:p>
            <a:p>
              <a:pPr marL="12700">
                <a:lnSpc>
                  <a:spcPct val="100000"/>
                </a:lnSpc>
              </a:pPr>
              <a:r>
                <a:rPr sz="1000" dirty="0">
                  <a:solidFill>
                    <a:srgbClr val="FFFFFF"/>
                  </a:solidFill>
                  <a:latin typeface="Lato"/>
                  <a:cs typeface="Lato"/>
                </a:rPr>
                <a:t>for all our </a:t>
              </a:r>
              <a:r>
                <a:rPr sz="1000" spc="-10" dirty="0">
                  <a:solidFill>
                    <a:srgbClr val="FFFFFF"/>
                  </a:solidFill>
                  <a:latin typeface="Lato"/>
                  <a:cs typeface="Lato"/>
                </a:rPr>
                <a:t>engineers</a:t>
              </a:r>
              <a:endParaRPr sz="1000" dirty="0">
                <a:latin typeface="Lato"/>
                <a:cs typeface="Lato"/>
              </a:endParaRPr>
            </a:p>
          </p:txBody>
        </p:sp>
        <p:pic>
          <p:nvPicPr>
            <p:cNvPr id="58" name="Picture 57">
              <a:extLst>
                <a:ext uri="{FF2B5EF4-FFF2-40B4-BE49-F238E27FC236}">
                  <a16:creationId xmlns:a16="http://schemas.microsoft.com/office/drawing/2014/main" id="{A8BBADD5-4F30-953D-8F4B-38A732F807C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279480" y="3383523"/>
              <a:ext cx="1090961" cy="1090961"/>
            </a:xfrm>
            <a:prstGeom prst="rect">
              <a:avLst/>
            </a:prstGeom>
          </p:spPr>
        </p:pic>
        <p:grpSp>
          <p:nvGrpSpPr>
            <p:cNvPr id="77" name="Group 76">
              <a:extLst>
                <a:ext uri="{FF2B5EF4-FFF2-40B4-BE49-F238E27FC236}">
                  <a16:creationId xmlns:a16="http://schemas.microsoft.com/office/drawing/2014/main" id="{1E7F422B-AE58-C9E6-535D-812F9B0F85CD}"/>
                </a:ext>
              </a:extLst>
            </p:cNvPr>
            <p:cNvGrpSpPr/>
            <p:nvPr/>
          </p:nvGrpSpPr>
          <p:grpSpPr>
            <a:xfrm>
              <a:off x="6293365" y="4183087"/>
              <a:ext cx="375223" cy="375224"/>
              <a:chOff x="5469349" y="4304996"/>
              <a:chExt cx="432434" cy="432434"/>
            </a:xfrm>
          </p:grpSpPr>
          <p:sp>
            <p:nvSpPr>
              <p:cNvPr id="26" name="object 26"/>
              <p:cNvSpPr/>
              <p:nvPr/>
            </p:nvSpPr>
            <p:spPr>
              <a:xfrm>
                <a:off x="5469349" y="4304996"/>
                <a:ext cx="432434" cy="432434"/>
              </a:xfrm>
              <a:custGeom>
                <a:avLst/>
                <a:gdLst/>
                <a:ahLst/>
                <a:cxnLst/>
                <a:rect l="l" t="t" r="r" b="b"/>
                <a:pathLst>
                  <a:path w="432435" h="432435">
                    <a:moveTo>
                      <a:pt x="216001" y="0"/>
                    </a:moveTo>
                    <a:lnTo>
                      <a:pt x="166475" y="5704"/>
                    </a:lnTo>
                    <a:lnTo>
                      <a:pt x="121011" y="21955"/>
                    </a:lnTo>
                    <a:lnTo>
                      <a:pt x="80904" y="47454"/>
                    </a:lnTo>
                    <a:lnTo>
                      <a:pt x="47454" y="80904"/>
                    </a:lnTo>
                    <a:lnTo>
                      <a:pt x="21955" y="121011"/>
                    </a:lnTo>
                    <a:lnTo>
                      <a:pt x="5704" y="166475"/>
                    </a:lnTo>
                    <a:lnTo>
                      <a:pt x="0" y="216001"/>
                    </a:lnTo>
                    <a:lnTo>
                      <a:pt x="5704" y="265527"/>
                    </a:lnTo>
                    <a:lnTo>
                      <a:pt x="21955" y="310992"/>
                    </a:lnTo>
                    <a:lnTo>
                      <a:pt x="47454" y="351098"/>
                    </a:lnTo>
                    <a:lnTo>
                      <a:pt x="80904" y="384549"/>
                    </a:lnTo>
                    <a:lnTo>
                      <a:pt x="121011" y="410047"/>
                    </a:lnTo>
                    <a:lnTo>
                      <a:pt x="166475" y="426298"/>
                    </a:lnTo>
                    <a:lnTo>
                      <a:pt x="216001" y="432003"/>
                    </a:lnTo>
                    <a:lnTo>
                      <a:pt x="265527" y="426298"/>
                    </a:lnTo>
                    <a:lnTo>
                      <a:pt x="310992" y="410047"/>
                    </a:lnTo>
                    <a:lnTo>
                      <a:pt x="351098" y="384549"/>
                    </a:lnTo>
                    <a:lnTo>
                      <a:pt x="384549" y="351098"/>
                    </a:lnTo>
                    <a:lnTo>
                      <a:pt x="410047" y="310992"/>
                    </a:lnTo>
                    <a:lnTo>
                      <a:pt x="426298" y="265527"/>
                    </a:lnTo>
                    <a:lnTo>
                      <a:pt x="432003" y="216001"/>
                    </a:lnTo>
                    <a:lnTo>
                      <a:pt x="426298" y="166475"/>
                    </a:lnTo>
                    <a:lnTo>
                      <a:pt x="410047" y="121011"/>
                    </a:lnTo>
                    <a:lnTo>
                      <a:pt x="384549" y="80904"/>
                    </a:lnTo>
                    <a:lnTo>
                      <a:pt x="351098" y="47454"/>
                    </a:lnTo>
                    <a:lnTo>
                      <a:pt x="310992" y="21955"/>
                    </a:lnTo>
                    <a:lnTo>
                      <a:pt x="265527" y="5704"/>
                    </a:lnTo>
                    <a:lnTo>
                      <a:pt x="216001" y="0"/>
                    </a:lnTo>
                    <a:close/>
                  </a:path>
                </a:pathLst>
              </a:custGeom>
              <a:solidFill>
                <a:srgbClr val="0091D6"/>
              </a:solidFill>
            </p:spPr>
            <p:txBody>
              <a:bodyPr wrap="square" lIns="0" tIns="0" rIns="0" bIns="0" rtlCol="0"/>
              <a:lstStyle/>
              <a:p>
                <a:endParaRPr/>
              </a:p>
            </p:txBody>
          </p:sp>
          <p:sp>
            <p:nvSpPr>
              <p:cNvPr id="45" name="object 45"/>
              <p:cNvSpPr txBox="1"/>
              <p:nvPr/>
            </p:nvSpPr>
            <p:spPr>
              <a:xfrm>
                <a:off x="5614639" y="4402063"/>
                <a:ext cx="128905" cy="263072"/>
              </a:xfrm>
              <a:prstGeom prst="rect">
                <a:avLst/>
              </a:prstGeom>
            </p:spPr>
            <p:txBody>
              <a:bodyPr vert="horz" wrap="square" lIns="0" tIns="12700" rIns="0" bIns="0" rtlCol="0">
                <a:spAutoFit/>
              </a:bodyPr>
              <a:lstStyle/>
              <a:p>
                <a:pPr marL="12700">
                  <a:lnSpc>
                    <a:spcPct val="100000"/>
                  </a:lnSpc>
                  <a:spcBef>
                    <a:spcPts val="100"/>
                  </a:spcBef>
                </a:pPr>
                <a:r>
                  <a:rPr lang="en-GB" sz="1400" b="1" dirty="0">
                    <a:solidFill>
                      <a:srgbClr val="FFFFFF"/>
                    </a:solidFill>
                    <a:latin typeface="Lato"/>
                    <a:cs typeface="Lato"/>
                  </a:rPr>
                  <a:t>5</a:t>
                </a:r>
                <a:endParaRPr sz="1400" dirty="0">
                  <a:latin typeface="Lato"/>
                  <a:cs typeface="Lato"/>
                </a:endParaRPr>
              </a:p>
            </p:txBody>
          </p:sp>
          <p:sp>
            <p:nvSpPr>
              <p:cNvPr id="46" name="object 46"/>
              <p:cNvSpPr/>
              <p:nvPr/>
            </p:nvSpPr>
            <p:spPr>
              <a:xfrm>
                <a:off x="5469349" y="4304996"/>
                <a:ext cx="432434" cy="432434"/>
              </a:xfrm>
              <a:custGeom>
                <a:avLst/>
                <a:gdLst/>
                <a:ahLst/>
                <a:cxnLst/>
                <a:rect l="l" t="t" r="r" b="b"/>
                <a:pathLst>
                  <a:path w="432435" h="432435">
                    <a:moveTo>
                      <a:pt x="216001" y="432003"/>
                    </a:moveTo>
                    <a:lnTo>
                      <a:pt x="265527" y="426298"/>
                    </a:lnTo>
                    <a:lnTo>
                      <a:pt x="310992" y="410047"/>
                    </a:lnTo>
                    <a:lnTo>
                      <a:pt x="351098" y="384549"/>
                    </a:lnTo>
                    <a:lnTo>
                      <a:pt x="384549" y="351098"/>
                    </a:lnTo>
                    <a:lnTo>
                      <a:pt x="410047" y="310992"/>
                    </a:lnTo>
                    <a:lnTo>
                      <a:pt x="426298" y="265527"/>
                    </a:lnTo>
                    <a:lnTo>
                      <a:pt x="432003" y="216001"/>
                    </a:lnTo>
                    <a:lnTo>
                      <a:pt x="426298" y="166475"/>
                    </a:lnTo>
                    <a:lnTo>
                      <a:pt x="410047" y="121011"/>
                    </a:lnTo>
                    <a:lnTo>
                      <a:pt x="384549" y="80904"/>
                    </a:lnTo>
                    <a:lnTo>
                      <a:pt x="351098" y="47454"/>
                    </a:lnTo>
                    <a:lnTo>
                      <a:pt x="310992" y="21955"/>
                    </a:lnTo>
                    <a:lnTo>
                      <a:pt x="265527" y="5704"/>
                    </a:lnTo>
                    <a:lnTo>
                      <a:pt x="216001" y="0"/>
                    </a:lnTo>
                    <a:lnTo>
                      <a:pt x="166475" y="5704"/>
                    </a:lnTo>
                    <a:lnTo>
                      <a:pt x="121011" y="21955"/>
                    </a:lnTo>
                    <a:lnTo>
                      <a:pt x="80904" y="47454"/>
                    </a:lnTo>
                    <a:lnTo>
                      <a:pt x="47454" y="80904"/>
                    </a:lnTo>
                    <a:lnTo>
                      <a:pt x="21955" y="121011"/>
                    </a:lnTo>
                    <a:lnTo>
                      <a:pt x="5704" y="166475"/>
                    </a:lnTo>
                    <a:lnTo>
                      <a:pt x="0" y="216001"/>
                    </a:lnTo>
                    <a:lnTo>
                      <a:pt x="5704" y="265527"/>
                    </a:lnTo>
                    <a:lnTo>
                      <a:pt x="21955" y="310992"/>
                    </a:lnTo>
                    <a:lnTo>
                      <a:pt x="47454" y="351098"/>
                    </a:lnTo>
                    <a:lnTo>
                      <a:pt x="80904" y="384549"/>
                    </a:lnTo>
                    <a:lnTo>
                      <a:pt x="121011" y="410047"/>
                    </a:lnTo>
                    <a:lnTo>
                      <a:pt x="166475" y="426298"/>
                    </a:lnTo>
                    <a:lnTo>
                      <a:pt x="216001" y="432003"/>
                    </a:lnTo>
                    <a:close/>
                  </a:path>
                </a:pathLst>
              </a:custGeom>
              <a:ln w="12700">
                <a:solidFill>
                  <a:srgbClr val="FFFFFF"/>
                </a:solidFill>
              </a:ln>
            </p:spPr>
            <p:txBody>
              <a:bodyPr wrap="square" lIns="0" tIns="0" rIns="0" bIns="0" rtlCol="0"/>
              <a:lstStyle/>
              <a:p>
                <a:endParaRPr/>
              </a:p>
            </p:txBody>
          </p:sp>
        </p:grpSp>
        <p:sp>
          <p:nvSpPr>
            <p:cNvPr id="8" name="object 8"/>
            <p:cNvSpPr txBox="1"/>
            <p:nvPr/>
          </p:nvSpPr>
          <p:spPr>
            <a:xfrm>
              <a:off x="7796025" y="4704569"/>
              <a:ext cx="1412246" cy="412933"/>
            </a:xfrm>
            <a:prstGeom prst="rect">
              <a:avLst/>
            </a:prstGeom>
          </p:spPr>
          <p:txBody>
            <a:bodyPr vert="horz" wrap="none" lIns="0" tIns="27939" rIns="0" bIns="0" rtlCol="0">
              <a:noAutofit/>
            </a:bodyPr>
            <a:lstStyle/>
            <a:p>
              <a:pPr marL="12700" marR="479425">
                <a:lnSpc>
                  <a:spcPts val="1600"/>
                </a:lnSpc>
                <a:spcBef>
                  <a:spcPts val="219"/>
                </a:spcBef>
              </a:pPr>
              <a:r>
                <a:rPr sz="1000" b="1" spc="-10" dirty="0">
                  <a:solidFill>
                    <a:srgbClr val="CC8838"/>
                  </a:solidFill>
                  <a:latin typeface="Lato"/>
                  <a:cs typeface="Lato"/>
                </a:rPr>
                <a:t>Vendor agnostic</a:t>
              </a:r>
              <a:endParaRPr sz="1000" dirty="0">
                <a:latin typeface="Lato"/>
                <a:cs typeface="Lato"/>
              </a:endParaRPr>
            </a:p>
            <a:p>
              <a:pPr marL="12700">
                <a:lnSpc>
                  <a:spcPct val="100000"/>
                </a:lnSpc>
                <a:spcBef>
                  <a:spcPts val="180"/>
                </a:spcBef>
              </a:pPr>
              <a:r>
                <a:rPr sz="1000" dirty="0">
                  <a:solidFill>
                    <a:srgbClr val="FFFFFF"/>
                  </a:solidFill>
                  <a:latin typeface="Lato"/>
                  <a:cs typeface="Lato"/>
                </a:rPr>
                <a:t>Not</a:t>
              </a:r>
              <a:r>
                <a:rPr sz="1000" spc="-10" dirty="0">
                  <a:solidFill>
                    <a:srgbClr val="FFFFFF"/>
                  </a:solidFill>
                  <a:latin typeface="Lato"/>
                  <a:cs typeface="Lato"/>
                </a:rPr>
                <a:t> </a:t>
              </a:r>
              <a:r>
                <a:rPr sz="1000" dirty="0">
                  <a:solidFill>
                    <a:srgbClr val="FFFFFF"/>
                  </a:solidFill>
                  <a:latin typeface="Lato"/>
                  <a:cs typeface="Lato"/>
                </a:rPr>
                <a:t>one</a:t>
              </a:r>
              <a:r>
                <a:rPr sz="1000" spc="-10" dirty="0">
                  <a:solidFill>
                    <a:srgbClr val="FFFFFF"/>
                  </a:solidFill>
                  <a:latin typeface="Lato"/>
                  <a:cs typeface="Lato"/>
                </a:rPr>
                <a:t> </a:t>
              </a:r>
              <a:r>
                <a:rPr sz="1000" dirty="0">
                  <a:solidFill>
                    <a:srgbClr val="FFFFFF"/>
                  </a:solidFill>
                  <a:latin typeface="Lato"/>
                  <a:cs typeface="Lato"/>
                </a:rPr>
                <a:t>size</a:t>
              </a:r>
              <a:r>
                <a:rPr sz="1000" spc="-5" dirty="0">
                  <a:solidFill>
                    <a:srgbClr val="FFFFFF"/>
                  </a:solidFill>
                  <a:latin typeface="Lato"/>
                  <a:cs typeface="Lato"/>
                </a:rPr>
                <a:t> </a:t>
              </a:r>
              <a:r>
                <a:rPr sz="1000" dirty="0">
                  <a:solidFill>
                    <a:srgbClr val="FFFFFF"/>
                  </a:solidFill>
                  <a:latin typeface="Lato"/>
                  <a:cs typeface="Lato"/>
                </a:rPr>
                <a:t>fits</a:t>
              </a:r>
              <a:r>
                <a:rPr sz="1000" spc="-10" dirty="0">
                  <a:solidFill>
                    <a:srgbClr val="FFFFFF"/>
                  </a:solidFill>
                  <a:latin typeface="Lato"/>
                  <a:cs typeface="Lato"/>
                </a:rPr>
                <a:t> </a:t>
              </a:r>
              <a:r>
                <a:rPr sz="1000" spc="-25" dirty="0">
                  <a:solidFill>
                    <a:srgbClr val="FFFFFF"/>
                  </a:solidFill>
                  <a:latin typeface="Lato"/>
                  <a:cs typeface="Lato"/>
                </a:rPr>
                <a:t>all</a:t>
              </a:r>
              <a:endParaRPr sz="1000" dirty="0">
                <a:latin typeface="Lato"/>
                <a:cs typeface="Lato"/>
              </a:endParaRPr>
            </a:p>
          </p:txBody>
        </p:sp>
        <p:pic>
          <p:nvPicPr>
            <p:cNvPr id="62" name="Picture 61">
              <a:extLst>
                <a:ext uri="{FF2B5EF4-FFF2-40B4-BE49-F238E27FC236}">
                  <a16:creationId xmlns:a16="http://schemas.microsoft.com/office/drawing/2014/main" id="{E7928090-096F-52C7-8846-38C554C7B38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732276" y="3383524"/>
              <a:ext cx="1090961" cy="1090961"/>
            </a:xfrm>
            <a:prstGeom prst="rect">
              <a:avLst/>
            </a:prstGeom>
          </p:spPr>
        </p:pic>
        <p:grpSp>
          <p:nvGrpSpPr>
            <p:cNvPr id="78" name="Group 77">
              <a:extLst>
                <a:ext uri="{FF2B5EF4-FFF2-40B4-BE49-F238E27FC236}">
                  <a16:creationId xmlns:a16="http://schemas.microsoft.com/office/drawing/2014/main" id="{71D2A8D3-8BE3-1120-C4DD-29F33C70E16B}"/>
                </a:ext>
              </a:extLst>
            </p:cNvPr>
            <p:cNvGrpSpPr/>
            <p:nvPr/>
          </p:nvGrpSpPr>
          <p:grpSpPr>
            <a:xfrm>
              <a:off x="7742791" y="4183088"/>
              <a:ext cx="375224" cy="375224"/>
              <a:chOff x="7110948" y="4304996"/>
              <a:chExt cx="432434" cy="432434"/>
            </a:xfrm>
          </p:grpSpPr>
          <p:sp>
            <p:nvSpPr>
              <p:cNvPr id="30" name="object 30"/>
              <p:cNvSpPr/>
              <p:nvPr/>
            </p:nvSpPr>
            <p:spPr>
              <a:xfrm>
                <a:off x="7110948" y="4304996"/>
                <a:ext cx="432434" cy="432434"/>
              </a:xfrm>
              <a:custGeom>
                <a:avLst/>
                <a:gdLst/>
                <a:ahLst/>
                <a:cxnLst/>
                <a:rect l="l" t="t" r="r" b="b"/>
                <a:pathLst>
                  <a:path w="432434" h="432435">
                    <a:moveTo>
                      <a:pt x="216001" y="0"/>
                    </a:moveTo>
                    <a:lnTo>
                      <a:pt x="166475" y="5704"/>
                    </a:lnTo>
                    <a:lnTo>
                      <a:pt x="121011" y="21955"/>
                    </a:lnTo>
                    <a:lnTo>
                      <a:pt x="80904" y="47454"/>
                    </a:lnTo>
                    <a:lnTo>
                      <a:pt x="47454" y="80904"/>
                    </a:lnTo>
                    <a:lnTo>
                      <a:pt x="21955" y="121011"/>
                    </a:lnTo>
                    <a:lnTo>
                      <a:pt x="5704" y="166475"/>
                    </a:lnTo>
                    <a:lnTo>
                      <a:pt x="0" y="216001"/>
                    </a:lnTo>
                    <a:lnTo>
                      <a:pt x="5704" y="265527"/>
                    </a:lnTo>
                    <a:lnTo>
                      <a:pt x="21955" y="310992"/>
                    </a:lnTo>
                    <a:lnTo>
                      <a:pt x="47454" y="351098"/>
                    </a:lnTo>
                    <a:lnTo>
                      <a:pt x="80904" y="384549"/>
                    </a:lnTo>
                    <a:lnTo>
                      <a:pt x="121011" y="410047"/>
                    </a:lnTo>
                    <a:lnTo>
                      <a:pt x="166475" y="426298"/>
                    </a:lnTo>
                    <a:lnTo>
                      <a:pt x="216001" y="432003"/>
                    </a:lnTo>
                    <a:lnTo>
                      <a:pt x="265527" y="426298"/>
                    </a:lnTo>
                    <a:lnTo>
                      <a:pt x="310992" y="410047"/>
                    </a:lnTo>
                    <a:lnTo>
                      <a:pt x="351098" y="384549"/>
                    </a:lnTo>
                    <a:lnTo>
                      <a:pt x="384549" y="351098"/>
                    </a:lnTo>
                    <a:lnTo>
                      <a:pt x="410047" y="310992"/>
                    </a:lnTo>
                    <a:lnTo>
                      <a:pt x="426298" y="265527"/>
                    </a:lnTo>
                    <a:lnTo>
                      <a:pt x="432003" y="216001"/>
                    </a:lnTo>
                    <a:lnTo>
                      <a:pt x="426298" y="166475"/>
                    </a:lnTo>
                    <a:lnTo>
                      <a:pt x="410047" y="121011"/>
                    </a:lnTo>
                    <a:lnTo>
                      <a:pt x="384549" y="80904"/>
                    </a:lnTo>
                    <a:lnTo>
                      <a:pt x="351098" y="47454"/>
                    </a:lnTo>
                    <a:lnTo>
                      <a:pt x="310992" y="21955"/>
                    </a:lnTo>
                    <a:lnTo>
                      <a:pt x="265527" y="5704"/>
                    </a:lnTo>
                    <a:lnTo>
                      <a:pt x="216001" y="0"/>
                    </a:lnTo>
                    <a:close/>
                  </a:path>
                </a:pathLst>
              </a:custGeom>
              <a:solidFill>
                <a:srgbClr val="0091D6"/>
              </a:solidFill>
            </p:spPr>
            <p:txBody>
              <a:bodyPr wrap="square" lIns="0" tIns="0" rIns="0" bIns="0" rtlCol="0"/>
              <a:lstStyle/>
              <a:p>
                <a:endParaRPr/>
              </a:p>
            </p:txBody>
          </p:sp>
          <p:sp>
            <p:nvSpPr>
              <p:cNvPr id="47" name="object 47"/>
              <p:cNvSpPr txBox="1"/>
              <p:nvPr/>
            </p:nvSpPr>
            <p:spPr>
              <a:xfrm>
                <a:off x="7256239" y="4402063"/>
                <a:ext cx="128905" cy="263072"/>
              </a:xfrm>
              <a:prstGeom prst="rect">
                <a:avLst/>
              </a:prstGeom>
            </p:spPr>
            <p:txBody>
              <a:bodyPr vert="horz" wrap="square" lIns="0" tIns="12700" rIns="0" bIns="0" rtlCol="0">
                <a:spAutoFit/>
              </a:bodyPr>
              <a:lstStyle/>
              <a:p>
                <a:pPr marL="12700">
                  <a:lnSpc>
                    <a:spcPct val="100000"/>
                  </a:lnSpc>
                  <a:spcBef>
                    <a:spcPts val="100"/>
                  </a:spcBef>
                </a:pPr>
                <a:r>
                  <a:rPr lang="en-GB" sz="1400" b="1" dirty="0">
                    <a:solidFill>
                      <a:srgbClr val="FFFFFF"/>
                    </a:solidFill>
                    <a:latin typeface="Lato"/>
                    <a:cs typeface="Lato"/>
                  </a:rPr>
                  <a:t>6</a:t>
                </a:r>
                <a:endParaRPr sz="1400" dirty="0">
                  <a:latin typeface="Lato"/>
                  <a:cs typeface="Lato"/>
                </a:endParaRPr>
              </a:p>
            </p:txBody>
          </p:sp>
          <p:sp>
            <p:nvSpPr>
              <p:cNvPr id="48" name="object 48"/>
              <p:cNvSpPr/>
              <p:nvPr/>
            </p:nvSpPr>
            <p:spPr>
              <a:xfrm>
                <a:off x="7110948" y="4304996"/>
                <a:ext cx="432434" cy="432434"/>
              </a:xfrm>
              <a:custGeom>
                <a:avLst/>
                <a:gdLst/>
                <a:ahLst/>
                <a:cxnLst/>
                <a:rect l="l" t="t" r="r" b="b"/>
                <a:pathLst>
                  <a:path w="432434" h="432435">
                    <a:moveTo>
                      <a:pt x="216001" y="432003"/>
                    </a:moveTo>
                    <a:lnTo>
                      <a:pt x="265527" y="426298"/>
                    </a:lnTo>
                    <a:lnTo>
                      <a:pt x="310992" y="410047"/>
                    </a:lnTo>
                    <a:lnTo>
                      <a:pt x="351098" y="384549"/>
                    </a:lnTo>
                    <a:lnTo>
                      <a:pt x="384549" y="351098"/>
                    </a:lnTo>
                    <a:lnTo>
                      <a:pt x="410047" y="310992"/>
                    </a:lnTo>
                    <a:lnTo>
                      <a:pt x="426298" y="265527"/>
                    </a:lnTo>
                    <a:lnTo>
                      <a:pt x="432003" y="216001"/>
                    </a:lnTo>
                    <a:lnTo>
                      <a:pt x="426298" y="166475"/>
                    </a:lnTo>
                    <a:lnTo>
                      <a:pt x="410047" y="121011"/>
                    </a:lnTo>
                    <a:lnTo>
                      <a:pt x="384549" y="80904"/>
                    </a:lnTo>
                    <a:lnTo>
                      <a:pt x="351098" y="47454"/>
                    </a:lnTo>
                    <a:lnTo>
                      <a:pt x="310992" y="21955"/>
                    </a:lnTo>
                    <a:lnTo>
                      <a:pt x="265527" y="5704"/>
                    </a:lnTo>
                    <a:lnTo>
                      <a:pt x="216001" y="0"/>
                    </a:lnTo>
                    <a:lnTo>
                      <a:pt x="166475" y="5704"/>
                    </a:lnTo>
                    <a:lnTo>
                      <a:pt x="121011" y="21955"/>
                    </a:lnTo>
                    <a:lnTo>
                      <a:pt x="80904" y="47454"/>
                    </a:lnTo>
                    <a:lnTo>
                      <a:pt x="47454" y="80904"/>
                    </a:lnTo>
                    <a:lnTo>
                      <a:pt x="21955" y="121011"/>
                    </a:lnTo>
                    <a:lnTo>
                      <a:pt x="5704" y="166475"/>
                    </a:lnTo>
                    <a:lnTo>
                      <a:pt x="0" y="216001"/>
                    </a:lnTo>
                    <a:lnTo>
                      <a:pt x="5704" y="265527"/>
                    </a:lnTo>
                    <a:lnTo>
                      <a:pt x="21955" y="310992"/>
                    </a:lnTo>
                    <a:lnTo>
                      <a:pt x="47454" y="351098"/>
                    </a:lnTo>
                    <a:lnTo>
                      <a:pt x="80904" y="384549"/>
                    </a:lnTo>
                    <a:lnTo>
                      <a:pt x="121011" y="410047"/>
                    </a:lnTo>
                    <a:lnTo>
                      <a:pt x="166475" y="426298"/>
                    </a:lnTo>
                    <a:lnTo>
                      <a:pt x="216001" y="432003"/>
                    </a:lnTo>
                    <a:close/>
                  </a:path>
                </a:pathLst>
              </a:custGeom>
              <a:ln w="12700">
                <a:solidFill>
                  <a:srgbClr val="FFFFFF"/>
                </a:solidFill>
              </a:ln>
            </p:spPr>
            <p:txBody>
              <a:bodyPr wrap="square" lIns="0" tIns="0" rIns="0" bIns="0" rtlCol="0"/>
              <a:lstStyle/>
              <a:p>
                <a:endParaRPr/>
              </a:p>
            </p:txBody>
          </p:sp>
        </p:grpSp>
      </p:grpSp>
      <p:grpSp>
        <p:nvGrpSpPr>
          <p:cNvPr id="25" name="Group 24">
            <a:extLst>
              <a:ext uri="{FF2B5EF4-FFF2-40B4-BE49-F238E27FC236}">
                <a16:creationId xmlns:a16="http://schemas.microsoft.com/office/drawing/2014/main" id="{BE07A223-24CD-0F54-1F53-0BC2C738CDA4}"/>
              </a:ext>
            </a:extLst>
          </p:cNvPr>
          <p:cNvGrpSpPr/>
          <p:nvPr/>
        </p:nvGrpSpPr>
        <p:grpSpPr>
          <a:xfrm>
            <a:off x="9116283" y="3383523"/>
            <a:ext cx="2585175" cy="2165507"/>
            <a:chOff x="9116283" y="3383523"/>
            <a:chExt cx="2585175" cy="2165507"/>
          </a:xfrm>
        </p:grpSpPr>
        <p:sp>
          <p:nvSpPr>
            <p:cNvPr id="9" name="object 9"/>
            <p:cNvSpPr txBox="1"/>
            <p:nvPr/>
          </p:nvSpPr>
          <p:spPr>
            <a:xfrm>
              <a:off x="9172901" y="4704569"/>
              <a:ext cx="1201495" cy="844461"/>
            </a:xfrm>
            <a:prstGeom prst="rect">
              <a:avLst/>
            </a:prstGeom>
          </p:spPr>
          <p:txBody>
            <a:bodyPr vert="horz" wrap="square" lIns="0" tIns="48894" rIns="0" bIns="0" rtlCol="0">
              <a:spAutoFit/>
            </a:bodyPr>
            <a:lstStyle/>
            <a:p>
              <a:pPr marL="12700">
                <a:lnSpc>
                  <a:spcPct val="100000"/>
                </a:lnSpc>
                <a:spcBef>
                  <a:spcPts val="384"/>
                </a:spcBef>
              </a:pPr>
              <a:r>
                <a:rPr sz="1000" b="1" spc="-10" dirty="0">
                  <a:solidFill>
                    <a:srgbClr val="CC8838"/>
                  </a:solidFill>
                  <a:latin typeface="Lato"/>
                  <a:cs typeface="Lato"/>
                </a:rPr>
                <a:t>One-</a:t>
              </a:r>
              <a:r>
                <a:rPr sz="1000" b="1" spc="-20" dirty="0">
                  <a:solidFill>
                    <a:srgbClr val="CC8838"/>
                  </a:solidFill>
                  <a:latin typeface="Lato"/>
                  <a:cs typeface="Lato"/>
                </a:rPr>
                <a:t>stop</a:t>
              </a:r>
              <a:endParaRPr sz="1000" dirty="0">
                <a:latin typeface="Lato"/>
                <a:cs typeface="Lato"/>
              </a:endParaRPr>
            </a:p>
            <a:p>
              <a:pPr marL="12700" marR="5080">
                <a:lnSpc>
                  <a:spcPct val="100000"/>
                </a:lnSpc>
                <a:spcBef>
                  <a:spcPts val="220"/>
                </a:spcBef>
              </a:pPr>
              <a:r>
                <a:rPr sz="1000" dirty="0">
                  <a:solidFill>
                    <a:srgbClr val="FFFFFF"/>
                  </a:solidFill>
                  <a:latin typeface="Lato"/>
                  <a:cs typeface="Lato"/>
                </a:rPr>
                <a:t>We</a:t>
              </a:r>
              <a:r>
                <a:rPr sz="1000" spc="-20" dirty="0">
                  <a:solidFill>
                    <a:srgbClr val="FFFFFF"/>
                  </a:solidFill>
                  <a:latin typeface="Lato"/>
                  <a:cs typeface="Lato"/>
                </a:rPr>
                <a:t> </a:t>
              </a:r>
              <a:r>
                <a:rPr sz="1000" dirty="0">
                  <a:solidFill>
                    <a:srgbClr val="FFFFFF"/>
                  </a:solidFill>
                  <a:latin typeface="Lato"/>
                  <a:cs typeface="Lato"/>
                </a:rPr>
                <a:t>manage</a:t>
              </a:r>
              <a:r>
                <a:rPr sz="1000" spc="-10" dirty="0">
                  <a:solidFill>
                    <a:srgbClr val="FFFFFF"/>
                  </a:solidFill>
                  <a:latin typeface="Lato"/>
                  <a:cs typeface="Lato"/>
                </a:rPr>
                <a:t> external </a:t>
              </a:r>
              <a:r>
                <a:rPr sz="1000" dirty="0">
                  <a:solidFill>
                    <a:srgbClr val="FFFFFF"/>
                  </a:solidFill>
                  <a:latin typeface="Lato"/>
                  <a:cs typeface="Lato"/>
                </a:rPr>
                <a:t>partnerships </a:t>
              </a:r>
              <a:r>
                <a:rPr sz="1000" spc="-25" dirty="0">
                  <a:solidFill>
                    <a:srgbClr val="FFFFFF"/>
                  </a:solidFill>
                  <a:latin typeface="Lato"/>
                  <a:cs typeface="Lato"/>
                </a:rPr>
                <a:t>and</a:t>
              </a:r>
              <a:r>
                <a:rPr sz="1000" dirty="0">
                  <a:solidFill>
                    <a:srgbClr val="FFFFFF"/>
                  </a:solidFill>
                  <a:latin typeface="Lato"/>
                  <a:cs typeface="Lato"/>
                </a:rPr>
                <a:t> relationships, so </a:t>
              </a:r>
              <a:r>
                <a:rPr sz="1000" spc="-25" dirty="0">
                  <a:solidFill>
                    <a:srgbClr val="FFFFFF"/>
                  </a:solidFill>
                  <a:latin typeface="Lato"/>
                  <a:cs typeface="Lato"/>
                </a:rPr>
                <a:t>our</a:t>
              </a:r>
              <a:r>
                <a:rPr sz="1000" dirty="0">
                  <a:solidFill>
                    <a:srgbClr val="FFFFFF"/>
                  </a:solidFill>
                  <a:latin typeface="Lato"/>
                  <a:cs typeface="Lato"/>
                </a:rPr>
                <a:t> clients</a:t>
              </a:r>
              <a:r>
                <a:rPr sz="1000" spc="-35" dirty="0">
                  <a:solidFill>
                    <a:srgbClr val="FFFFFF"/>
                  </a:solidFill>
                  <a:latin typeface="Lato"/>
                  <a:cs typeface="Lato"/>
                </a:rPr>
                <a:t> </a:t>
              </a:r>
              <a:r>
                <a:rPr sz="1000" dirty="0">
                  <a:solidFill>
                    <a:srgbClr val="FFFFFF"/>
                  </a:solidFill>
                  <a:latin typeface="Lato"/>
                  <a:cs typeface="Lato"/>
                </a:rPr>
                <a:t>don’t</a:t>
              </a:r>
              <a:r>
                <a:rPr sz="1000" spc="-25" dirty="0">
                  <a:solidFill>
                    <a:srgbClr val="FFFFFF"/>
                  </a:solidFill>
                  <a:latin typeface="Lato"/>
                  <a:cs typeface="Lato"/>
                </a:rPr>
                <a:t> </a:t>
              </a:r>
              <a:r>
                <a:rPr sz="1000" dirty="0">
                  <a:solidFill>
                    <a:srgbClr val="FFFFFF"/>
                  </a:solidFill>
                  <a:latin typeface="Lato"/>
                  <a:cs typeface="Lato"/>
                </a:rPr>
                <a:t>have</a:t>
              </a:r>
              <a:r>
                <a:rPr sz="1000" spc="-25" dirty="0">
                  <a:solidFill>
                    <a:srgbClr val="FFFFFF"/>
                  </a:solidFill>
                  <a:latin typeface="Lato"/>
                  <a:cs typeface="Lato"/>
                </a:rPr>
                <a:t> to</a:t>
              </a:r>
              <a:endParaRPr sz="1000" dirty="0">
                <a:latin typeface="Lato"/>
                <a:cs typeface="Lato"/>
              </a:endParaRPr>
            </a:p>
          </p:txBody>
        </p:sp>
        <p:pic>
          <p:nvPicPr>
            <p:cNvPr id="56" name="Picture 55">
              <a:extLst>
                <a:ext uri="{FF2B5EF4-FFF2-40B4-BE49-F238E27FC236}">
                  <a16:creationId xmlns:a16="http://schemas.microsoft.com/office/drawing/2014/main" id="{222AB8BF-364B-9A6C-89CC-5C1EB4DDF328}"/>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124152" y="3383523"/>
              <a:ext cx="1090961" cy="1090961"/>
            </a:xfrm>
            <a:prstGeom prst="rect">
              <a:avLst/>
            </a:prstGeom>
          </p:spPr>
        </p:pic>
        <p:grpSp>
          <p:nvGrpSpPr>
            <p:cNvPr id="79" name="Group 78">
              <a:extLst>
                <a:ext uri="{FF2B5EF4-FFF2-40B4-BE49-F238E27FC236}">
                  <a16:creationId xmlns:a16="http://schemas.microsoft.com/office/drawing/2014/main" id="{C35B14D7-90E1-9178-1E9F-9954CBDD2C7E}"/>
                </a:ext>
              </a:extLst>
            </p:cNvPr>
            <p:cNvGrpSpPr/>
            <p:nvPr/>
          </p:nvGrpSpPr>
          <p:grpSpPr>
            <a:xfrm>
              <a:off x="9116283" y="4183087"/>
              <a:ext cx="375224" cy="375224"/>
              <a:chOff x="8738147" y="4304996"/>
              <a:chExt cx="432434" cy="432434"/>
            </a:xfrm>
          </p:grpSpPr>
          <p:sp>
            <p:nvSpPr>
              <p:cNvPr id="34" name="object 34"/>
              <p:cNvSpPr/>
              <p:nvPr/>
            </p:nvSpPr>
            <p:spPr>
              <a:xfrm>
                <a:off x="8738147" y="4304996"/>
                <a:ext cx="432434" cy="432434"/>
              </a:xfrm>
              <a:custGeom>
                <a:avLst/>
                <a:gdLst/>
                <a:ahLst/>
                <a:cxnLst/>
                <a:rect l="l" t="t" r="r" b="b"/>
                <a:pathLst>
                  <a:path w="432434" h="432435">
                    <a:moveTo>
                      <a:pt x="216001" y="0"/>
                    </a:moveTo>
                    <a:lnTo>
                      <a:pt x="166475" y="5704"/>
                    </a:lnTo>
                    <a:lnTo>
                      <a:pt x="121011" y="21955"/>
                    </a:lnTo>
                    <a:lnTo>
                      <a:pt x="80904" y="47454"/>
                    </a:lnTo>
                    <a:lnTo>
                      <a:pt x="47454" y="80904"/>
                    </a:lnTo>
                    <a:lnTo>
                      <a:pt x="21955" y="121011"/>
                    </a:lnTo>
                    <a:lnTo>
                      <a:pt x="5704" y="166475"/>
                    </a:lnTo>
                    <a:lnTo>
                      <a:pt x="0" y="216001"/>
                    </a:lnTo>
                    <a:lnTo>
                      <a:pt x="5704" y="265527"/>
                    </a:lnTo>
                    <a:lnTo>
                      <a:pt x="21955" y="310992"/>
                    </a:lnTo>
                    <a:lnTo>
                      <a:pt x="47454" y="351098"/>
                    </a:lnTo>
                    <a:lnTo>
                      <a:pt x="80904" y="384549"/>
                    </a:lnTo>
                    <a:lnTo>
                      <a:pt x="121011" y="410047"/>
                    </a:lnTo>
                    <a:lnTo>
                      <a:pt x="166475" y="426298"/>
                    </a:lnTo>
                    <a:lnTo>
                      <a:pt x="216001" y="432003"/>
                    </a:lnTo>
                    <a:lnTo>
                      <a:pt x="265527" y="426298"/>
                    </a:lnTo>
                    <a:lnTo>
                      <a:pt x="310992" y="410047"/>
                    </a:lnTo>
                    <a:lnTo>
                      <a:pt x="351098" y="384549"/>
                    </a:lnTo>
                    <a:lnTo>
                      <a:pt x="384549" y="351098"/>
                    </a:lnTo>
                    <a:lnTo>
                      <a:pt x="410047" y="310992"/>
                    </a:lnTo>
                    <a:lnTo>
                      <a:pt x="426298" y="265527"/>
                    </a:lnTo>
                    <a:lnTo>
                      <a:pt x="432003" y="216001"/>
                    </a:lnTo>
                    <a:lnTo>
                      <a:pt x="426298" y="166475"/>
                    </a:lnTo>
                    <a:lnTo>
                      <a:pt x="410047" y="121011"/>
                    </a:lnTo>
                    <a:lnTo>
                      <a:pt x="384549" y="80904"/>
                    </a:lnTo>
                    <a:lnTo>
                      <a:pt x="351098" y="47454"/>
                    </a:lnTo>
                    <a:lnTo>
                      <a:pt x="310992" y="21955"/>
                    </a:lnTo>
                    <a:lnTo>
                      <a:pt x="265527" y="5704"/>
                    </a:lnTo>
                    <a:lnTo>
                      <a:pt x="216001" y="0"/>
                    </a:lnTo>
                    <a:close/>
                  </a:path>
                </a:pathLst>
              </a:custGeom>
              <a:solidFill>
                <a:srgbClr val="0091D6"/>
              </a:solidFill>
            </p:spPr>
            <p:txBody>
              <a:bodyPr wrap="square" lIns="0" tIns="0" rIns="0" bIns="0" rtlCol="0"/>
              <a:lstStyle/>
              <a:p>
                <a:endParaRPr/>
              </a:p>
            </p:txBody>
          </p:sp>
          <p:sp>
            <p:nvSpPr>
              <p:cNvPr id="49" name="object 49"/>
              <p:cNvSpPr txBox="1"/>
              <p:nvPr/>
            </p:nvSpPr>
            <p:spPr>
              <a:xfrm>
                <a:off x="8883439" y="4402063"/>
                <a:ext cx="128905" cy="263072"/>
              </a:xfrm>
              <a:prstGeom prst="rect">
                <a:avLst/>
              </a:prstGeom>
            </p:spPr>
            <p:txBody>
              <a:bodyPr vert="horz" wrap="square" lIns="0" tIns="12700" rIns="0" bIns="0" rtlCol="0">
                <a:spAutoFit/>
              </a:bodyPr>
              <a:lstStyle/>
              <a:p>
                <a:pPr marL="12700">
                  <a:lnSpc>
                    <a:spcPct val="100000"/>
                  </a:lnSpc>
                  <a:spcBef>
                    <a:spcPts val="100"/>
                  </a:spcBef>
                </a:pPr>
                <a:r>
                  <a:rPr lang="en-GB" sz="1400" b="1" dirty="0">
                    <a:solidFill>
                      <a:srgbClr val="FFFFFF"/>
                    </a:solidFill>
                    <a:latin typeface="Lato"/>
                    <a:cs typeface="Lato"/>
                  </a:rPr>
                  <a:t>7</a:t>
                </a:r>
                <a:endParaRPr sz="1400" dirty="0">
                  <a:latin typeface="Lato"/>
                  <a:cs typeface="Lato"/>
                </a:endParaRPr>
              </a:p>
            </p:txBody>
          </p:sp>
          <p:sp>
            <p:nvSpPr>
              <p:cNvPr id="50" name="object 50"/>
              <p:cNvSpPr/>
              <p:nvPr/>
            </p:nvSpPr>
            <p:spPr>
              <a:xfrm>
                <a:off x="8738147" y="4304996"/>
                <a:ext cx="432434" cy="432434"/>
              </a:xfrm>
              <a:custGeom>
                <a:avLst/>
                <a:gdLst/>
                <a:ahLst/>
                <a:cxnLst/>
                <a:rect l="l" t="t" r="r" b="b"/>
                <a:pathLst>
                  <a:path w="432434" h="432435">
                    <a:moveTo>
                      <a:pt x="216001" y="432003"/>
                    </a:moveTo>
                    <a:lnTo>
                      <a:pt x="265527" y="426298"/>
                    </a:lnTo>
                    <a:lnTo>
                      <a:pt x="310992" y="410047"/>
                    </a:lnTo>
                    <a:lnTo>
                      <a:pt x="351098" y="384549"/>
                    </a:lnTo>
                    <a:lnTo>
                      <a:pt x="384549" y="351098"/>
                    </a:lnTo>
                    <a:lnTo>
                      <a:pt x="410047" y="310992"/>
                    </a:lnTo>
                    <a:lnTo>
                      <a:pt x="426298" y="265527"/>
                    </a:lnTo>
                    <a:lnTo>
                      <a:pt x="432003" y="216001"/>
                    </a:lnTo>
                    <a:lnTo>
                      <a:pt x="426298" y="166475"/>
                    </a:lnTo>
                    <a:lnTo>
                      <a:pt x="410047" y="121011"/>
                    </a:lnTo>
                    <a:lnTo>
                      <a:pt x="384549" y="80904"/>
                    </a:lnTo>
                    <a:lnTo>
                      <a:pt x="351098" y="47454"/>
                    </a:lnTo>
                    <a:lnTo>
                      <a:pt x="310992" y="21955"/>
                    </a:lnTo>
                    <a:lnTo>
                      <a:pt x="265527" y="5704"/>
                    </a:lnTo>
                    <a:lnTo>
                      <a:pt x="216001" y="0"/>
                    </a:lnTo>
                    <a:lnTo>
                      <a:pt x="166475" y="5704"/>
                    </a:lnTo>
                    <a:lnTo>
                      <a:pt x="121011" y="21955"/>
                    </a:lnTo>
                    <a:lnTo>
                      <a:pt x="80904" y="47454"/>
                    </a:lnTo>
                    <a:lnTo>
                      <a:pt x="47454" y="80904"/>
                    </a:lnTo>
                    <a:lnTo>
                      <a:pt x="21955" y="121011"/>
                    </a:lnTo>
                    <a:lnTo>
                      <a:pt x="5704" y="166475"/>
                    </a:lnTo>
                    <a:lnTo>
                      <a:pt x="0" y="216001"/>
                    </a:lnTo>
                    <a:lnTo>
                      <a:pt x="5704" y="265527"/>
                    </a:lnTo>
                    <a:lnTo>
                      <a:pt x="21955" y="310992"/>
                    </a:lnTo>
                    <a:lnTo>
                      <a:pt x="47454" y="351098"/>
                    </a:lnTo>
                    <a:lnTo>
                      <a:pt x="80904" y="384549"/>
                    </a:lnTo>
                    <a:lnTo>
                      <a:pt x="121011" y="410047"/>
                    </a:lnTo>
                    <a:lnTo>
                      <a:pt x="166475" y="426298"/>
                    </a:lnTo>
                    <a:lnTo>
                      <a:pt x="216001" y="432003"/>
                    </a:lnTo>
                    <a:close/>
                  </a:path>
                </a:pathLst>
              </a:custGeom>
              <a:ln w="12700">
                <a:solidFill>
                  <a:srgbClr val="FFFFFF"/>
                </a:solidFill>
              </a:ln>
            </p:spPr>
            <p:txBody>
              <a:bodyPr wrap="square" lIns="0" tIns="0" rIns="0" bIns="0" rtlCol="0"/>
              <a:lstStyle/>
              <a:p>
                <a:endParaRPr/>
              </a:p>
            </p:txBody>
          </p:sp>
        </p:grpSp>
        <p:sp>
          <p:nvSpPr>
            <p:cNvPr id="10" name="object 10"/>
            <p:cNvSpPr txBox="1"/>
            <p:nvPr/>
          </p:nvSpPr>
          <p:spPr>
            <a:xfrm>
              <a:off x="10647823" y="4704569"/>
              <a:ext cx="1053635" cy="536684"/>
            </a:xfrm>
            <a:prstGeom prst="rect">
              <a:avLst/>
            </a:prstGeom>
          </p:spPr>
          <p:txBody>
            <a:bodyPr vert="horz" wrap="square" lIns="0" tIns="48894" rIns="0" bIns="0" rtlCol="0">
              <a:spAutoFit/>
            </a:bodyPr>
            <a:lstStyle/>
            <a:p>
              <a:pPr marL="12700">
                <a:lnSpc>
                  <a:spcPct val="100000"/>
                </a:lnSpc>
                <a:spcBef>
                  <a:spcPts val="384"/>
                </a:spcBef>
              </a:pPr>
              <a:r>
                <a:rPr sz="1000" b="1" spc="-10" dirty="0">
                  <a:solidFill>
                    <a:srgbClr val="CC8838"/>
                  </a:solidFill>
                  <a:latin typeface="Lato"/>
                  <a:cs typeface="Lato"/>
                </a:rPr>
                <a:t>Secure</a:t>
              </a:r>
              <a:endParaRPr sz="1000" dirty="0">
                <a:latin typeface="Lato"/>
                <a:cs typeface="Lato"/>
              </a:endParaRPr>
            </a:p>
            <a:p>
              <a:pPr marL="12700" marR="5080">
                <a:lnSpc>
                  <a:spcPct val="100000"/>
                </a:lnSpc>
                <a:spcBef>
                  <a:spcPts val="220"/>
                </a:spcBef>
              </a:pPr>
              <a:r>
                <a:rPr sz="1000" dirty="0">
                  <a:solidFill>
                    <a:srgbClr val="FFFFFF"/>
                  </a:solidFill>
                  <a:latin typeface="Lato"/>
                  <a:cs typeface="Lato"/>
                </a:rPr>
                <a:t>Protecting </a:t>
              </a:r>
              <a:r>
                <a:rPr sz="1000" spc="-20" dirty="0">
                  <a:solidFill>
                    <a:srgbClr val="FFFFFF"/>
                  </a:solidFill>
                  <a:latin typeface="Lato"/>
                  <a:cs typeface="Lato"/>
                </a:rPr>
                <a:t>your</a:t>
              </a:r>
              <a:r>
                <a:rPr sz="1000" dirty="0">
                  <a:solidFill>
                    <a:srgbClr val="FFFFFF"/>
                  </a:solidFill>
                  <a:latin typeface="Lato"/>
                  <a:cs typeface="Lato"/>
                </a:rPr>
                <a:t> business </a:t>
              </a:r>
              <a:r>
                <a:rPr sz="1000" spc="-20" dirty="0">
                  <a:solidFill>
                    <a:srgbClr val="FFFFFF"/>
                  </a:solidFill>
                  <a:latin typeface="Lato"/>
                  <a:cs typeface="Lato"/>
                </a:rPr>
                <a:t>data</a:t>
              </a:r>
              <a:endParaRPr sz="1000" dirty="0">
                <a:latin typeface="Lato"/>
                <a:cs typeface="Lato"/>
              </a:endParaRPr>
            </a:p>
          </p:txBody>
        </p:sp>
        <p:pic>
          <p:nvPicPr>
            <p:cNvPr id="60" name="Picture 59">
              <a:extLst>
                <a:ext uri="{FF2B5EF4-FFF2-40B4-BE49-F238E27FC236}">
                  <a16:creationId xmlns:a16="http://schemas.microsoft.com/office/drawing/2014/main" id="{78815785-AF85-C6F8-8441-FB3003580205}"/>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0586607" y="3383524"/>
              <a:ext cx="1090961" cy="1090961"/>
            </a:xfrm>
            <a:prstGeom prst="rect">
              <a:avLst/>
            </a:prstGeom>
          </p:spPr>
        </p:pic>
        <p:grpSp>
          <p:nvGrpSpPr>
            <p:cNvPr id="80" name="Group 79">
              <a:extLst>
                <a:ext uri="{FF2B5EF4-FFF2-40B4-BE49-F238E27FC236}">
                  <a16:creationId xmlns:a16="http://schemas.microsoft.com/office/drawing/2014/main" id="{086E081E-6CBE-3B5D-CEA2-B5A502C6958D}"/>
                </a:ext>
              </a:extLst>
            </p:cNvPr>
            <p:cNvGrpSpPr/>
            <p:nvPr/>
          </p:nvGrpSpPr>
          <p:grpSpPr>
            <a:xfrm>
              <a:off x="10587820" y="4183088"/>
              <a:ext cx="375223" cy="375224"/>
              <a:chOff x="10365347" y="4304996"/>
              <a:chExt cx="432434" cy="432434"/>
            </a:xfrm>
          </p:grpSpPr>
          <p:sp>
            <p:nvSpPr>
              <p:cNvPr id="38" name="object 38"/>
              <p:cNvSpPr/>
              <p:nvPr/>
            </p:nvSpPr>
            <p:spPr>
              <a:xfrm>
                <a:off x="10365347" y="4304996"/>
                <a:ext cx="432434" cy="432434"/>
              </a:xfrm>
              <a:custGeom>
                <a:avLst/>
                <a:gdLst/>
                <a:ahLst/>
                <a:cxnLst/>
                <a:rect l="l" t="t" r="r" b="b"/>
                <a:pathLst>
                  <a:path w="432434" h="432435">
                    <a:moveTo>
                      <a:pt x="216001" y="0"/>
                    </a:moveTo>
                    <a:lnTo>
                      <a:pt x="166475" y="5704"/>
                    </a:lnTo>
                    <a:lnTo>
                      <a:pt x="121011" y="21955"/>
                    </a:lnTo>
                    <a:lnTo>
                      <a:pt x="80904" y="47454"/>
                    </a:lnTo>
                    <a:lnTo>
                      <a:pt x="47454" y="80904"/>
                    </a:lnTo>
                    <a:lnTo>
                      <a:pt x="21955" y="121011"/>
                    </a:lnTo>
                    <a:lnTo>
                      <a:pt x="5704" y="166475"/>
                    </a:lnTo>
                    <a:lnTo>
                      <a:pt x="0" y="216001"/>
                    </a:lnTo>
                    <a:lnTo>
                      <a:pt x="5704" y="265527"/>
                    </a:lnTo>
                    <a:lnTo>
                      <a:pt x="21955" y="310992"/>
                    </a:lnTo>
                    <a:lnTo>
                      <a:pt x="47454" y="351098"/>
                    </a:lnTo>
                    <a:lnTo>
                      <a:pt x="80904" y="384549"/>
                    </a:lnTo>
                    <a:lnTo>
                      <a:pt x="121011" y="410047"/>
                    </a:lnTo>
                    <a:lnTo>
                      <a:pt x="166475" y="426298"/>
                    </a:lnTo>
                    <a:lnTo>
                      <a:pt x="216001" y="432003"/>
                    </a:lnTo>
                    <a:lnTo>
                      <a:pt x="265527" y="426298"/>
                    </a:lnTo>
                    <a:lnTo>
                      <a:pt x="310992" y="410047"/>
                    </a:lnTo>
                    <a:lnTo>
                      <a:pt x="351098" y="384549"/>
                    </a:lnTo>
                    <a:lnTo>
                      <a:pt x="384549" y="351098"/>
                    </a:lnTo>
                    <a:lnTo>
                      <a:pt x="410047" y="310992"/>
                    </a:lnTo>
                    <a:lnTo>
                      <a:pt x="426298" y="265527"/>
                    </a:lnTo>
                    <a:lnTo>
                      <a:pt x="432003" y="216001"/>
                    </a:lnTo>
                    <a:lnTo>
                      <a:pt x="426298" y="166475"/>
                    </a:lnTo>
                    <a:lnTo>
                      <a:pt x="410047" y="121011"/>
                    </a:lnTo>
                    <a:lnTo>
                      <a:pt x="384549" y="80904"/>
                    </a:lnTo>
                    <a:lnTo>
                      <a:pt x="351098" y="47454"/>
                    </a:lnTo>
                    <a:lnTo>
                      <a:pt x="310992" y="21955"/>
                    </a:lnTo>
                    <a:lnTo>
                      <a:pt x="265527" y="5704"/>
                    </a:lnTo>
                    <a:lnTo>
                      <a:pt x="216001" y="0"/>
                    </a:lnTo>
                    <a:close/>
                  </a:path>
                </a:pathLst>
              </a:custGeom>
              <a:solidFill>
                <a:srgbClr val="0091D6"/>
              </a:solidFill>
            </p:spPr>
            <p:txBody>
              <a:bodyPr wrap="square" lIns="0" tIns="0" rIns="0" bIns="0" rtlCol="0"/>
              <a:lstStyle/>
              <a:p>
                <a:endParaRPr/>
              </a:p>
            </p:txBody>
          </p:sp>
          <p:sp>
            <p:nvSpPr>
              <p:cNvPr id="51" name="object 51"/>
              <p:cNvSpPr txBox="1"/>
              <p:nvPr/>
            </p:nvSpPr>
            <p:spPr>
              <a:xfrm>
                <a:off x="10510639" y="4402063"/>
                <a:ext cx="128905" cy="263072"/>
              </a:xfrm>
              <a:prstGeom prst="rect">
                <a:avLst/>
              </a:prstGeom>
            </p:spPr>
            <p:txBody>
              <a:bodyPr vert="horz" wrap="square" lIns="0" tIns="12700" rIns="0" bIns="0" rtlCol="0">
                <a:spAutoFit/>
              </a:bodyPr>
              <a:lstStyle/>
              <a:p>
                <a:pPr marL="12700">
                  <a:lnSpc>
                    <a:spcPct val="100000"/>
                  </a:lnSpc>
                  <a:spcBef>
                    <a:spcPts val="100"/>
                  </a:spcBef>
                </a:pPr>
                <a:r>
                  <a:rPr lang="en-GB" sz="1400" b="1" dirty="0">
                    <a:solidFill>
                      <a:srgbClr val="FFFFFF"/>
                    </a:solidFill>
                    <a:latin typeface="Lato"/>
                    <a:cs typeface="Lato"/>
                  </a:rPr>
                  <a:t>8</a:t>
                </a:r>
                <a:endParaRPr sz="1400" dirty="0">
                  <a:latin typeface="Lato"/>
                  <a:cs typeface="Lato"/>
                </a:endParaRPr>
              </a:p>
            </p:txBody>
          </p:sp>
          <p:sp>
            <p:nvSpPr>
              <p:cNvPr id="52" name="object 52"/>
              <p:cNvSpPr/>
              <p:nvPr/>
            </p:nvSpPr>
            <p:spPr>
              <a:xfrm>
                <a:off x="10365347" y="4304996"/>
                <a:ext cx="432434" cy="432434"/>
              </a:xfrm>
              <a:custGeom>
                <a:avLst/>
                <a:gdLst/>
                <a:ahLst/>
                <a:cxnLst/>
                <a:rect l="l" t="t" r="r" b="b"/>
                <a:pathLst>
                  <a:path w="432434" h="432435">
                    <a:moveTo>
                      <a:pt x="216001" y="432003"/>
                    </a:moveTo>
                    <a:lnTo>
                      <a:pt x="265527" y="426298"/>
                    </a:lnTo>
                    <a:lnTo>
                      <a:pt x="310992" y="410047"/>
                    </a:lnTo>
                    <a:lnTo>
                      <a:pt x="351098" y="384549"/>
                    </a:lnTo>
                    <a:lnTo>
                      <a:pt x="384549" y="351098"/>
                    </a:lnTo>
                    <a:lnTo>
                      <a:pt x="410047" y="310992"/>
                    </a:lnTo>
                    <a:lnTo>
                      <a:pt x="426298" y="265527"/>
                    </a:lnTo>
                    <a:lnTo>
                      <a:pt x="432003" y="216001"/>
                    </a:lnTo>
                    <a:lnTo>
                      <a:pt x="426298" y="166475"/>
                    </a:lnTo>
                    <a:lnTo>
                      <a:pt x="410047" y="121011"/>
                    </a:lnTo>
                    <a:lnTo>
                      <a:pt x="384549" y="80904"/>
                    </a:lnTo>
                    <a:lnTo>
                      <a:pt x="351098" y="47454"/>
                    </a:lnTo>
                    <a:lnTo>
                      <a:pt x="310992" y="21955"/>
                    </a:lnTo>
                    <a:lnTo>
                      <a:pt x="265527" y="5704"/>
                    </a:lnTo>
                    <a:lnTo>
                      <a:pt x="216001" y="0"/>
                    </a:lnTo>
                    <a:lnTo>
                      <a:pt x="166475" y="5704"/>
                    </a:lnTo>
                    <a:lnTo>
                      <a:pt x="121011" y="21955"/>
                    </a:lnTo>
                    <a:lnTo>
                      <a:pt x="80904" y="47454"/>
                    </a:lnTo>
                    <a:lnTo>
                      <a:pt x="47454" y="80904"/>
                    </a:lnTo>
                    <a:lnTo>
                      <a:pt x="21955" y="121011"/>
                    </a:lnTo>
                    <a:lnTo>
                      <a:pt x="5704" y="166475"/>
                    </a:lnTo>
                    <a:lnTo>
                      <a:pt x="0" y="216001"/>
                    </a:lnTo>
                    <a:lnTo>
                      <a:pt x="5704" y="265527"/>
                    </a:lnTo>
                    <a:lnTo>
                      <a:pt x="21955" y="310992"/>
                    </a:lnTo>
                    <a:lnTo>
                      <a:pt x="47454" y="351098"/>
                    </a:lnTo>
                    <a:lnTo>
                      <a:pt x="80904" y="384549"/>
                    </a:lnTo>
                    <a:lnTo>
                      <a:pt x="121011" y="410047"/>
                    </a:lnTo>
                    <a:lnTo>
                      <a:pt x="166475" y="426298"/>
                    </a:lnTo>
                    <a:lnTo>
                      <a:pt x="216001" y="432003"/>
                    </a:lnTo>
                    <a:close/>
                  </a:path>
                </a:pathLst>
              </a:custGeom>
              <a:ln w="12700">
                <a:solidFill>
                  <a:srgbClr val="FFFFFF"/>
                </a:solidFill>
              </a:ln>
            </p:spPr>
            <p:txBody>
              <a:bodyPr wrap="square" lIns="0" tIns="0" rIns="0" bIns="0" rtlCol="0"/>
              <a:lstStyle/>
              <a:p>
                <a:endParaRPr/>
              </a:p>
            </p:txBody>
          </p:sp>
        </p:grpSp>
      </p:grpSp>
      <p:grpSp>
        <p:nvGrpSpPr>
          <p:cNvPr id="21" name="Group 20">
            <a:extLst>
              <a:ext uri="{FF2B5EF4-FFF2-40B4-BE49-F238E27FC236}">
                <a16:creationId xmlns:a16="http://schemas.microsoft.com/office/drawing/2014/main" id="{431F8499-22A8-A3C7-4CF5-CC1A9D297B83}"/>
              </a:ext>
            </a:extLst>
          </p:cNvPr>
          <p:cNvGrpSpPr/>
          <p:nvPr/>
        </p:nvGrpSpPr>
        <p:grpSpPr>
          <a:xfrm>
            <a:off x="504855" y="3383522"/>
            <a:ext cx="2799562" cy="2759901"/>
            <a:chOff x="504855" y="3383522"/>
            <a:chExt cx="2799562" cy="2759901"/>
          </a:xfrm>
        </p:grpSpPr>
        <p:sp>
          <p:nvSpPr>
            <p:cNvPr id="4" name="object 4"/>
            <p:cNvSpPr txBox="1"/>
            <p:nvPr/>
          </p:nvSpPr>
          <p:spPr>
            <a:xfrm>
              <a:off x="1927851" y="4704569"/>
              <a:ext cx="1376566" cy="669413"/>
            </a:xfrm>
            <a:prstGeom prst="rect">
              <a:avLst/>
            </a:prstGeom>
          </p:spPr>
          <p:txBody>
            <a:bodyPr vert="horz" wrap="square" lIns="0" tIns="27939" rIns="0" bIns="0" rtlCol="0">
              <a:spAutoFit/>
            </a:bodyPr>
            <a:lstStyle/>
            <a:p>
              <a:pPr marL="12700" marR="382270">
                <a:spcBef>
                  <a:spcPts val="219"/>
                </a:spcBef>
              </a:pPr>
              <a:r>
                <a:rPr sz="1000" b="1" spc="-10" dirty="0">
                  <a:solidFill>
                    <a:srgbClr val="CC8838"/>
                  </a:solidFill>
                  <a:latin typeface="Lato"/>
                  <a:cs typeface="Lato"/>
                </a:rPr>
                <a:t>Customer</a:t>
              </a:r>
              <a:r>
                <a:rPr lang="en-US" sz="1000" b="1" spc="-10" dirty="0">
                  <a:solidFill>
                    <a:srgbClr val="CC8838"/>
                  </a:solidFill>
                  <a:latin typeface="Lato"/>
                  <a:cs typeface="Lato"/>
                </a:rPr>
                <a:t> </a:t>
              </a:r>
              <a:r>
                <a:rPr sz="1000" b="1" spc="-10" dirty="0">
                  <a:solidFill>
                    <a:srgbClr val="CC8838"/>
                  </a:solidFill>
                  <a:latin typeface="Lato"/>
                  <a:cs typeface="Lato"/>
                </a:rPr>
                <a:t>centric</a:t>
              </a:r>
              <a:endParaRPr lang="en-GB" sz="1000" b="1" spc="-10" dirty="0">
                <a:latin typeface="Lato"/>
                <a:cs typeface="Lato"/>
              </a:endParaRPr>
            </a:p>
            <a:p>
              <a:pPr marL="12700" marR="382270">
                <a:spcBef>
                  <a:spcPts val="219"/>
                </a:spcBef>
              </a:pPr>
              <a:r>
                <a:rPr sz="1000" dirty="0">
                  <a:solidFill>
                    <a:srgbClr val="FFFFFF"/>
                  </a:solidFill>
                  <a:latin typeface="Lato"/>
                  <a:cs typeface="Lato"/>
                </a:rPr>
                <a:t>Our customers </a:t>
              </a:r>
              <a:r>
                <a:rPr sz="1000" spc="-25" dirty="0">
                  <a:solidFill>
                    <a:srgbClr val="FFFFFF"/>
                  </a:solidFill>
                  <a:latin typeface="Lato"/>
                  <a:cs typeface="Lato"/>
                </a:rPr>
                <a:t>are</a:t>
              </a:r>
              <a:r>
                <a:rPr sz="1000" dirty="0">
                  <a:solidFill>
                    <a:srgbClr val="FFFFFF"/>
                  </a:solidFill>
                  <a:latin typeface="Lato"/>
                  <a:cs typeface="Lato"/>
                </a:rPr>
                <a:t> our reason for </a:t>
              </a:r>
              <a:r>
                <a:rPr sz="1000" spc="-10" dirty="0">
                  <a:solidFill>
                    <a:srgbClr val="FFFFFF"/>
                  </a:solidFill>
                  <a:latin typeface="Lato"/>
                  <a:cs typeface="Lato"/>
                </a:rPr>
                <a:t>being</a:t>
              </a:r>
              <a:endParaRPr sz="1000" dirty="0">
                <a:latin typeface="Lato"/>
                <a:cs typeface="Lato"/>
              </a:endParaRPr>
            </a:p>
          </p:txBody>
        </p:sp>
        <p:pic>
          <p:nvPicPr>
            <p:cNvPr id="54" name="Picture 53">
              <a:extLst>
                <a:ext uri="{FF2B5EF4-FFF2-40B4-BE49-F238E27FC236}">
                  <a16:creationId xmlns:a16="http://schemas.microsoft.com/office/drawing/2014/main" id="{69D5986F-F7F9-0509-3D0C-90504C710D12}"/>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872094" y="3383524"/>
              <a:ext cx="1090960" cy="1090961"/>
            </a:xfrm>
            <a:prstGeom prst="rect">
              <a:avLst/>
            </a:prstGeom>
          </p:spPr>
        </p:pic>
        <p:grpSp>
          <p:nvGrpSpPr>
            <p:cNvPr id="74" name="Group 73">
              <a:extLst>
                <a:ext uri="{FF2B5EF4-FFF2-40B4-BE49-F238E27FC236}">
                  <a16:creationId xmlns:a16="http://schemas.microsoft.com/office/drawing/2014/main" id="{DEA42A74-3D42-0EFC-C8C0-62F262072BD8}"/>
                </a:ext>
              </a:extLst>
            </p:cNvPr>
            <p:cNvGrpSpPr/>
            <p:nvPr/>
          </p:nvGrpSpPr>
          <p:grpSpPr>
            <a:xfrm>
              <a:off x="1865463" y="4183088"/>
              <a:ext cx="375223" cy="375224"/>
              <a:chOff x="575998" y="4304996"/>
              <a:chExt cx="432434" cy="432434"/>
            </a:xfrm>
          </p:grpSpPr>
          <p:sp>
            <p:nvSpPr>
              <p:cNvPr id="14" name="object 14"/>
              <p:cNvSpPr/>
              <p:nvPr/>
            </p:nvSpPr>
            <p:spPr>
              <a:xfrm>
                <a:off x="575998" y="4304996"/>
                <a:ext cx="432434" cy="432434"/>
              </a:xfrm>
              <a:custGeom>
                <a:avLst/>
                <a:gdLst/>
                <a:ahLst/>
                <a:cxnLst/>
                <a:rect l="l" t="t" r="r" b="b"/>
                <a:pathLst>
                  <a:path w="432434" h="432435">
                    <a:moveTo>
                      <a:pt x="216001" y="0"/>
                    </a:moveTo>
                    <a:lnTo>
                      <a:pt x="166475" y="5704"/>
                    </a:lnTo>
                    <a:lnTo>
                      <a:pt x="121011" y="21955"/>
                    </a:lnTo>
                    <a:lnTo>
                      <a:pt x="80904" y="47454"/>
                    </a:lnTo>
                    <a:lnTo>
                      <a:pt x="47454" y="80904"/>
                    </a:lnTo>
                    <a:lnTo>
                      <a:pt x="21955" y="121011"/>
                    </a:lnTo>
                    <a:lnTo>
                      <a:pt x="5704" y="166475"/>
                    </a:lnTo>
                    <a:lnTo>
                      <a:pt x="0" y="216001"/>
                    </a:lnTo>
                    <a:lnTo>
                      <a:pt x="5704" y="265527"/>
                    </a:lnTo>
                    <a:lnTo>
                      <a:pt x="21955" y="310992"/>
                    </a:lnTo>
                    <a:lnTo>
                      <a:pt x="47454" y="351098"/>
                    </a:lnTo>
                    <a:lnTo>
                      <a:pt x="80904" y="384549"/>
                    </a:lnTo>
                    <a:lnTo>
                      <a:pt x="121011" y="410047"/>
                    </a:lnTo>
                    <a:lnTo>
                      <a:pt x="166475" y="426298"/>
                    </a:lnTo>
                    <a:lnTo>
                      <a:pt x="216001" y="432003"/>
                    </a:lnTo>
                    <a:lnTo>
                      <a:pt x="265527" y="426298"/>
                    </a:lnTo>
                    <a:lnTo>
                      <a:pt x="310992" y="410047"/>
                    </a:lnTo>
                    <a:lnTo>
                      <a:pt x="351098" y="384549"/>
                    </a:lnTo>
                    <a:lnTo>
                      <a:pt x="384549" y="351098"/>
                    </a:lnTo>
                    <a:lnTo>
                      <a:pt x="410047" y="310992"/>
                    </a:lnTo>
                    <a:lnTo>
                      <a:pt x="426298" y="265527"/>
                    </a:lnTo>
                    <a:lnTo>
                      <a:pt x="432003" y="216001"/>
                    </a:lnTo>
                    <a:lnTo>
                      <a:pt x="426298" y="166475"/>
                    </a:lnTo>
                    <a:lnTo>
                      <a:pt x="410047" y="121011"/>
                    </a:lnTo>
                    <a:lnTo>
                      <a:pt x="384549" y="80904"/>
                    </a:lnTo>
                    <a:lnTo>
                      <a:pt x="351098" y="47454"/>
                    </a:lnTo>
                    <a:lnTo>
                      <a:pt x="310992" y="21955"/>
                    </a:lnTo>
                    <a:lnTo>
                      <a:pt x="265527" y="5704"/>
                    </a:lnTo>
                    <a:lnTo>
                      <a:pt x="216001" y="0"/>
                    </a:lnTo>
                    <a:close/>
                  </a:path>
                </a:pathLst>
              </a:custGeom>
              <a:solidFill>
                <a:srgbClr val="0091D6"/>
              </a:solidFill>
            </p:spPr>
            <p:txBody>
              <a:bodyPr wrap="square" lIns="0" tIns="0" rIns="0" bIns="0" rtlCol="0"/>
              <a:lstStyle/>
              <a:p>
                <a:pPr algn="l" rtl="0"/>
                <a:endParaRPr/>
              </a:p>
            </p:txBody>
          </p:sp>
          <p:sp>
            <p:nvSpPr>
              <p:cNvPr id="39" name="object 39"/>
              <p:cNvSpPr txBox="1"/>
              <p:nvPr/>
            </p:nvSpPr>
            <p:spPr>
              <a:xfrm>
                <a:off x="721288" y="4402063"/>
                <a:ext cx="128905" cy="263072"/>
              </a:xfrm>
              <a:prstGeom prst="rect">
                <a:avLst/>
              </a:prstGeom>
            </p:spPr>
            <p:txBody>
              <a:bodyPr vert="horz" wrap="square" lIns="0" tIns="12700" rIns="0" bIns="0" rtlCol="0">
                <a:spAutoFit/>
              </a:bodyPr>
              <a:lstStyle/>
              <a:p>
                <a:pPr marL="12700">
                  <a:lnSpc>
                    <a:spcPct val="100000"/>
                  </a:lnSpc>
                  <a:spcBef>
                    <a:spcPts val="100"/>
                  </a:spcBef>
                </a:pPr>
                <a:r>
                  <a:rPr lang="en-GB" sz="1400" b="1" dirty="0">
                    <a:solidFill>
                      <a:srgbClr val="FFFFFF"/>
                    </a:solidFill>
                    <a:latin typeface="Lato"/>
                    <a:cs typeface="Lato"/>
                  </a:rPr>
                  <a:t>2</a:t>
                </a:r>
                <a:endParaRPr sz="1400" dirty="0">
                  <a:latin typeface="Lato"/>
                  <a:cs typeface="Lato"/>
                </a:endParaRPr>
              </a:p>
            </p:txBody>
          </p:sp>
          <p:sp>
            <p:nvSpPr>
              <p:cNvPr id="40" name="object 40"/>
              <p:cNvSpPr/>
              <p:nvPr/>
            </p:nvSpPr>
            <p:spPr>
              <a:xfrm>
                <a:off x="575998" y="4304996"/>
                <a:ext cx="432434" cy="432434"/>
              </a:xfrm>
              <a:custGeom>
                <a:avLst/>
                <a:gdLst/>
                <a:ahLst/>
                <a:cxnLst/>
                <a:rect l="l" t="t" r="r" b="b"/>
                <a:pathLst>
                  <a:path w="432434" h="432435">
                    <a:moveTo>
                      <a:pt x="216001" y="432003"/>
                    </a:moveTo>
                    <a:lnTo>
                      <a:pt x="265527" y="426298"/>
                    </a:lnTo>
                    <a:lnTo>
                      <a:pt x="310992" y="410047"/>
                    </a:lnTo>
                    <a:lnTo>
                      <a:pt x="351098" y="384549"/>
                    </a:lnTo>
                    <a:lnTo>
                      <a:pt x="384549" y="351098"/>
                    </a:lnTo>
                    <a:lnTo>
                      <a:pt x="410047" y="310992"/>
                    </a:lnTo>
                    <a:lnTo>
                      <a:pt x="426298" y="265527"/>
                    </a:lnTo>
                    <a:lnTo>
                      <a:pt x="432003" y="216001"/>
                    </a:lnTo>
                    <a:lnTo>
                      <a:pt x="426298" y="166475"/>
                    </a:lnTo>
                    <a:lnTo>
                      <a:pt x="410047" y="121011"/>
                    </a:lnTo>
                    <a:lnTo>
                      <a:pt x="384549" y="80904"/>
                    </a:lnTo>
                    <a:lnTo>
                      <a:pt x="351098" y="47454"/>
                    </a:lnTo>
                    <a:lnTo>
                      <a:pt x="310992" y="21955"/>
                    </a:lnTo>
                    <a:lnTo>
                      <a:pt x="265527" y="5704"/>
                    </a:lnTo>
                    <a:lnTo>
                      <a:pt x="216001" y="0"/>
                    </a:lnTo>
                    <a:lnTo>
                      <a:pt x="166475" y="5704"/>
                    </a:lnTo>
                    <a:lnTo>
                      <a:pt x="121011" y="21955"/>
                    </a:lnTo>
                    <a:lnTo>
                      <a:pt x="80904" y="47454"/>
                    </a:lnTo>
                    <a:lnTo>
                      <a:pt x="47454" y="80904"/>
                    </a:lnTo>
                    <a:lnTo>
                      <a:pt x="21955" y="121011"/>
                    </a:lnTo>
                    <a:lnTo>
                      <a:pt x="5704" y="166475"/>
                    </a:lnTo>
                    <a:lnTo>
                      <a:pt x="0" y="216001"/>
                    </a:lnTo>
                    <a:lnTo>
                      <a:pt x="5704" y="265527"/>
                    </a:lnTo>
                    <a:lnTo>
                      <a:pt x="21955" y="310992"/>
                    </a:lnTo>
                    <a:lnTo>
                      <a:pt x="47454" y="351098"/>
                    </a:lnTo>
                    <a:lnTo>
                      <a:pt x="80904" y="384549"/>
                    </a:lnTo>
                    <a:lnTo>
                      <a:pt x="121011" y="410047"/>
                    </a:lnTo>
                    <a:lnTo>
                      <a:pt x="166475" y="426298"/>
                    </a:lnTo>
                    <a:lnTo>
                      <a:pt x="216001" y="432003"/>
                    </a:lnTo>
                    <a:close/>
                  </a:path>
                </a:pathLst>
              </a:custGeom>
              <a:ln w="12700">
                <a:solidFill>
                  <a:srgbClr val="FFFFFF"/>
                </a:solidFill>
              </a:ln>
            </p:spPr>
            <p:txBody>
              <a:bodyPr wrap="square" lIns="0" tIns="0" rIns="0" bIns="0" rtlCol="0"/>
              <a:lstStyle/>
              <a:p>
                <a:endParaRPr/>
              </a:p>
            </p:txBody>
          </p:sp>
        </p:grpSp>
        <p:sp>
          <p:nvSpPr>
            <p:cNvPr id="13" name="object 4">
              <a:extLst>
                <a:ext uri="{FF2B5EF4-FFF2-40B4-BE49-F238E27FC236}">
                  <a16:creationId xmlns:a16="http://schemas.microsoft.com/office/drawing/2014/main" id="{63607FC6-6367-8A84-FBB2-290250241F7D}"/>
                </a:ext>
              </a:extLst>
            </p:cNvPr>
            <p:cNvSpPr txBox="1"/>
            <p:nvPr/>
          </p:nvSpPr>
          <p:spPr>
            <a:xfrm>
              <a:off x="567244" y="4704569"/>
              <a:ext cx="1138693" cy="1438854"/>
            </a:xfrm>
            <a:prstGeom prst="rect">
              <a:avLst/>
            </a:prstGeom>
          </p:spPr>
          <p:txBody>
            <a:bodyPr vert="horz" wrap="none" lIns="0" tIns="27939" rIns="0" bIns="0" rtlCol="0">
              <a:noAutofit/>
            </a:bodyPr>
            <a:lstStyle/>
            <a:p>
              <a:pPr marL="12700" marR="382270">
                <a:spcBef>
                  <a:spcPts val="219"/>
                </a:spcBef>
              </a:pPr>
              <a:r>
                <a:rPr lang="en-GB" sz="1000" b="1" dirty="0">
                  <a:solidFill>
                    <a:srgbClr val="D8841D"/>
                  </a:solidFill>
                  <a:effectLst/>
                  <a:latin typeface="Lato" panose="020F0502020204030203" pitchFamily="34" charset="77"/>
                </a:rPr>
                <a:t>Contract </a:t>
              </a:r>
              <a:r>
                <a:rPr lang="en-GB" sz="1000" b="1" dirty="0">
                  <a:solidFill>
                    <a:srgbClr val="D8841D"/>
                  </a:solidFill>
                  <a:latin typeface="Lato" panose="020F0502020204030203" pitchFamily="34" charset="77"/>
                </a:rPr>
                <a:t>duration</a:t>
              </a:r>
            </a:p>
            <a:p>
              <a:pPr marL="12700" marR="382270">
                <a:spcBef>
                  <a:spcPts val="219"/>
                </a:spcBef>
              </a:pPr>
              <a:r>
                <a:rPr lang="en-GB" sz="1000" dirty="0">
                  <a:solidFill>
                    <a:srgbClr val="FFFFFF"/>
                  </a:solidFill>
                </a:rPr>
                <a:t>We don’t tie our </a:t>
              </a:r>
              <a:br>
                <a:rPr lang="en-GB" sz="1000" dirty="0">
                  <a:solidFill>
                    <a:srgbClr val="FFFFFF"/>
                  </a:solidFill>
                </a:rPr>
              </a:br>
              <a:r>
                <a:rPr lang="en-GB" sz="1000" dirty="0">
                  <a:solidFill>
                    <a:srgbClr val="FFFFFF"/>
                  </a:solidFill>
                </a:rPr>
                <a:t>clients into long </a:t>
              </a:r>
              <a:br>
                <a:rPr lang="en-GB" sz="1000" dirty="0">
                  <a:solidFill>
                    <a:srgbClr val="FFFFFF"/>
                  </a:solidFill>
                </a:rPr>
              </a:br>
              <a:r>
                <a:rPr lang="en-GB" sz="1000" dirty="0">
                  <a:solidFill>
                    <a:srgbClr val="FFFFFF"/>
                  </a:solidFill>
                </a:rPr>
                <a:t>contracts as we </a:t>
              </a:r>
              <a:br>
                <a:rPr lang="en-GB" sz="1000" dirty="0">
                  <a:solidFill>
                    <a:srgbClr val="FFFFFF"/>
                  </a:solidFill>
                </a:rPr>
              </a:br>
              <a:r>
                <a:rPr lang="en-GB" sz="1000" dirty="0">
                  <a:solidFill>
                    <a:srgbClr val="FFFFFF"/>
                  </a:solidFill>
                </a:rPr>
                <a:t>don’t believe </a:t>
              </a:r>
              <a:r>
                <a:rPr lang="en-GB" sz="1000" dirty="0">
                  <a:solidFill>
                    <a:schemeClr val="bg1"/>
                  </a:solidFill>
                </a:rPr>
                <a:t>we </a:t>
              </a:r>
              <a:br>
                <a:rPr lang="en-GB" sz="1000" dirty="0">
                  <a:solidFill>
                    <a:schemeClr val="bg1"/>
                  </a:solidFill>
                </a:rPr>
              </a:br>
              <a:r>
                <a:rPr lang="en-GB" sz="1000" b="0" i="0" dirty="0">
                  <a:solidFill>
                    <a:schemeClr val="bg1"/>
                  </a:solidFill>
                  <a:effectLst/>
                </a:rPr>
                <a:t>need to</a:t>
              </a:r>
              <a:endParaRPr sz="1000" dirty="0">
                <a:solidFill>
                  <a:schemeClr val="bg1"/>
                </a:solidFill>
                <a:cs typeface="Lato"/>
              </a:endParaRPr>
            </a:p>
          </p:txBody>
        </p:sp>
        <p:pic>
          <p:nvPicPr>
            <p:cNvPr id="15" name="Picture 14">
              <a:extLst>
                <a:ext uri="{FF2B5EF4-FFF2-40B4-BE49-F238E27FC236}">
                  <a16:creationId xmlns:a16="http://schemas.microsoft.com/office/drawing/2014/main" id="{0D294D15-5992-9392-7A41-39F71E9611CC}"/>
                </a:ext>
              </a:extLst>
            </p:cNvPr>
            <p:cNvPicPr>
              <a:picLocks noChangeAspect="1"/>
            </p:cNvPicPr>
            <p:nvPr/>
          </p:nvPicPr>
          <p:blipFill>
            <a:blip r:embed="rId11">
              <a:extLst>
                <a:ext uri="{28A0092B-C50C-407E-A947-70E740481C1C}">
                  <a14:useLocalDpi xmlns:a14="http://schemas.microsoft.com/office/drawing/2010/main" val="0"/>
                </a:ext>
              </a:extLst>
            </a:blip>
            <a:srcRect/>
            <a:stretch/>
          </p:blipFill>
          <p:spPr>
            <a:xfrm>
              <a:off x="511486" y="3383522"/>
              <a:ext cx="1090961" cy="1090961"/>
            </a:xfrm>
            <a:prstGeom prst="rect">
              <a:avLst/>
            </a:prstGeom>
          </p:spPr>
        </p:pic>
        <p:sp>
          <p:nvSpPr>
            <p:cNvPr id="16" name="object 14">
              <a:extLst>
                <a:ext uri="{FF2B5EF4-FFF2-40B4-BE49-F238E27FC236}">
                  <a16:creationId xmlns:a16="http://schemas.microsoft.com/office/drawing/2014/main" id="{C49EE25F-F362-117F-D8E5-CEC0538C5203}"/>
                </a:ext>
              </a:extLst>
            </p:cNvPr>
            <p:cNvSpPr/>
            <p:nvPr/>
          </p:nvSpPr>
          <p:spPr>
            <a:xfrm>
              <a:off x="504855" y="4183085"/>
              <a:ext cx="375224" cy="375224"/>
            </a:xfrm>
            <a:custGeom>
              <a:avLst/>
              <a:gdLst/>
              <a:ahLst/>
              <a:cxnLst/>
              <a:rect l="l" t="t" r="r" b="b"/>
              <a:pathLst>
                <a:path w="432434" h="432435">
                  <a:moveTo>
                    <a:pt x="216001" y="0"/>
                  </a:moveTo>
                  <a:lnTo>
                    <a:pt x="166475" y="5704"/>
                  </a:lnTo>
                  <a:lnTo>
                    <a:pt x="121011" y="21955"/>
                  </a:lnTo>
                  <a:lnTo>
                    <a:pt x="80904" y="47454"/>
                  </a:lnTo>
                  <a:lnTo>
                    <a:pt x="47454" y="80904"/>
                  </a:lnTo>
                  <a:lnTo>
                    <a:pt x="21955" y="121011"/>
                  </a:lnTo>
                  <a:lnTo>
                    <a:pt x="5704" y="166475"/>
                  </a:lnTo>
                  <a:lnTo>
                    <a:pt x="0" y="216001"/>
                  </a:lnTo>
                  <a:lnTo>
                    <a:pt x="5704" y="265527"/>
                  </a:lnTo>
                  <a:lnTo>
                    <a:pt x="21955" y="310992"/>
                  </a:lnTo>
                  <a:lnTo>
                    <a:pt x="47454" y="351098"/>
                  </a:lnTo>
                  <a:lnTo>
                    <a:pt x="80904" y="384549"/>
                  </a:lnTo>
                  <a:lnTo>
                    <a:pt x="121011" y="410047"/>
                  </a:lnTo>
                  <a:lnTo>
                    <a:pt x="166475" y="426298"/>
                  </a:lnTo>
                  <a:lnTo>
                    <a:pt x="216001" y="432003"/>
                  </a:lnTo>
                  <a:lnTo>
                    <a:pt x="265527" y="426298"/>
                  </a:lnTo>
                  <a:lnTo>
                    <a:pt x="310992" y="410047"/>
                  </a:lnTo>
                  <a:lnTo>
                    <a:pt x="351098" y="384549"/>
                  </a:lnTo>
                  <a:lnTo>
                    <a:pt x="384549" y="351098"/>
                  </a:lnTo>
                  <a:lnTo>
                    <a:pt x="410047" y="310992"/>
                  </a:lnTo>
                  <a:lnTo>
                    <a:pt x="426298" y="265527"/>
                  </a:lnTo>
                  <a:lnTo>
                    <a:pt x="432003" y="216001"/>
                  </a:lnTo>
                  <a:lnTo>
                    <a:pt x="426298" y="166475"/>
                  </a:lnTo>
                  <a:lnTo>
                    <a:pt x="410047" y="121011"/>
                  </a:lnTo>
                  <a:lnTo>
                    <a:pt x="384549" y="80904"/>
                  </a:lnTo>
                  <a:lnTo>
                    <a:pt x="351098" y="47454"/>
                  </a:lnTo>
                  <a:lnTo>
                    <a:pt x="310992" y="21955"/>
                  </a:lnTo>
                  <a:lnTo>
                    <a:pt x="265527" y="5704"/>
                  </a:lnTo>
                  <a:lnTo>
                    <a:pt x="216001" y="0"/>
                  </a:lnTo>
                  <a:close/>
                </a:path>
              </a:pathLst>
            </a:custGeom>
            <a:solidFill>
              <a:srgbClr val="0091D6"/>
            </a:solidFill>
            <a:ln w="12700">
              <a:solidFill>
                <a:schemeClr val="bg1"/>
              </a:solidFill>
            </a:ln>
          </p:spPr>
          <p:txBody>
            <a:bodyPr wrap="square" lIns="0" tIns="0" rIns="0" bIns="0" rtlCol="0"/>
            <a:lstStyle/>
            <a:p>
              <a:pPr algn="l" rtl="0"/>
              <a:endParaRPr/>
            </a:p>
          </p:txBody>
        </p:sp>
        <p:sp>
          <p:nvSpPr>
            <p:cNvPr id="17" name="object 39">
              <a:extLst>
                <a:ext uri="{FF2B5EF4-FFF2-40B4-BE49-F238E27FC236}">
                  <a16:creationId xmlns:a16="http://schemas.microsoft.com/office/drawing/2014/main" id="{5A813F40-9A0B-B144-6FD0-4E91A67A18DB}"/>
                </a:ext>
              </a:extLst>
            </p:cNvPr>
            <p:cNvSpPr txBox="1"/>
            <p:nvPr/>
          </p:nvSpPr>
          <p:spPr>
            <a:xfrm>
              <a:off x="630924" y="4267310"/>
              <a:ext cx="111852" cy="207173"/>
            </a:xfrm>
            <a:prstGeom prst="rect">
              <a:avLst/>
            </a:prstGeom>
          </p:spPr>
          <p:txBody>
            <a:bodyPr vert="horz" wrap="square" lIns="0" tIns="12700" rIns="0" bIns="0" rtlCol="0">
              <a:spAutoFit/>
            </a:bodyPr>
            <a:lstStyle/>
            <a:p>
              <a:pPr marL="12700">
                <a:lnSpc>
                  <a:spcPct val="100000"/>
                </a:lnSpc>
                <a:spcBef>
                  <a:spcPts val="100"/>
                </a:spcBef>
              </a:pPr>
              <a:r>
                <a:rPr sz="1400" b="1" dirty="0">
                  <a:solidFill>
                    <a:srgbClr val="FFFFFF"/>
                  </a:solidFill>
                  <a:latin typeface="Lato"/>
                  <a:cs typeface="Lato"/>
                </a:rPr>
                <a:t>1</a:t>
              </a:r>
              <a:endParaRPr sz="1400" dirty="0">
                <a:latin typeface="Lato"/>
                <a:cs typeface="Lato"/>
              </a:endParaRP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heel(1)">
                                      <p:cBhvr>
                                        <p:cTn id="7" dur="125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wheel(1)">
                                      <p:cBhvr>
                                        <p:cTn id="12" dur="125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wheel(1)">
                                      <p:cBhvr>
                                        <p:cTn id="17" dur="1250"/>
                                        <p:tgtEl>
                                          <p:spTgt spid="24"/>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wheel(1)">
                                      <p:cBhvr>
                                        <p:cTn id="22" dur="125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object 3"/>
          <p:cNvSpPr txBox="1">
            <a:spLocks noGrp="1"/>
          </p:cNvSpPr>
          <p:nvPr>
            <p:ph type="body" idx="1"/>
          </p:nvPr>
        </p:nvSpPr>
        <p:spPr>
          <a:xfrm>
            <a:off x="525364" y="1559027"/>
            <a:ext cx="7475636" cy="2514856"/>
          </a:xfrm>
          <a:prstGeom prst="rect">
            <a:avLst/>
          </a:prstGeom>
        </p:spPr>
        <p:txBody>
          <a:bodyPr vert="horz" wrap="square" lIns="0" tIns="140970" rIns="0" bIns="0" rtlCol="0">
            <a:spAutoFit/>
          </a:bodyPr>
          <a:lstStyle/>
          <a:p>
            <a:pPr marL="0" indent="0">
              <a:lnSpc>
                <a:spcPct val="100000"/>
              </a:lnSpc>
              <a:spcBef>
                <a:spcPts val="1110"/>
              </a:spcBef>
              <a:buNone/>
            </a:pPr>
            <a:r>
              <a:rPr sz="1800" spc="-25" dirty="0"/>
              <a:t>Technology</a:t>
            </a:r>
            <a:r>
              <a:rPr sz="1800" spc="-40" dirty="0"/>
              <a:t> </a:t>
            </a:r>
            <a:r>
              <a:rPr sz="1800" dirty="0"/>
              <a:t>isn’t</a:t>
            </a:r>
            <a:r>
              <a:rPr sz="1800" spc="-35" dirty="0"/>
              <a:t> </a:t>
            </a:r>
            <a:r>
              <a:rPr sz="1800" dirty="0"/>
              <a:t>one</a:t>
            </a:r>
            <a:r>
              <a:rPr sz="1800" spc="-35" dirty="0"/>
              <a:t> </a:t>
            </a:r>
            <a:r>
              <a:rPr sz="1800" dirty="0"/>
              <a:t>size</a:t>
            </a:r>
            <a:r>
              <a:rPr sz="1800" spc="-40" dirty="0"/>
              <a:t> </a:t>
            </a:r>
            <a:r>
              <a:rPr sz="1800" dirty="0"/>
              <a:t>fits</a:t>
            </a:r>
            <a:r>
              <a:rPr sz="1800" spc="-30" dirty="0"/>
              <a:t> </a:t>
            </a:r>
            <a:r>
              <a:rPr sz="1800" spc="-25" dirty="0"/>
              <a:t>all</a:t>
            </a:r>
            <a:endParaRPr lang="en-US" sz="1800" spc="-25" dirty="0"/>
          </a:p>
          <a:p>
            <a:pPr marL="0" indent="0">
              <a:lnSpc>
                <a:spcPct val="100000"/>
              </a:lnSpc>
              <a:spcBef>
                <a:spcPts val="1110"/>
              </a:spcBef>
              <a:buNone/>
            </a:pPr>
            <a:endParaRPr lang="en-US" sz="1800" spc="-25" dirty="0">
              <a:solidFill>
                <a:srgbClr val="1A1E51"/>
              </a:solidFill>
            </a:endParaRPr>
          </a:p>
          <a:p>
            <a:pPr marL="0" marR="5080" indent="0">
              <a:lnSpc>
                <a:spcPts val="1500"/>
              </a:lnSpc>
              <a:spcBef>
                <a:spcPts val="600"/>
              </a:spcBef>
              <a:spcAft>
                <a:spcPts val="1200"/>
              </a:spcAft>
              <a:buNone/>
            </a:pPr>
            <a:r>
              <a:rPr sz="1000" b="0" dirty="0">
                <a:solidFill>
                  <a:srgbClr val="1A1E51"/>
                </a:solidFill>
                <a:latin typeface="Lato-Light"/>
                <a:cs typeface="Lato-Light"/>
              </a:rPr>
              <a:t>We</a:t>
            </a:r>
            <a:r>
              <a:rPr sz="1000" b="0" spc="-10" dirty="0">
                <a:solidFill>
                  <a:srgbClr val="1A1E51"/>
                </a:solidFill>
                <a:latin typeface="Lato-Light"/>
                <a:cs typeface="Lato-Light"/>
              </a:rPr>
              <a:t> </a:t>
            </a:r>
            <a:r>
              <a:rPr sz="1000" b="0" dirty="0">
                <a:solidFill>
                  <a:srgbClr val="1A1E51"/>
                </a:solidFill>
                <a:latin typeface="Lato-Light"/>
                <a:cs typeface="Lato-Light"/>
              </a:rPr>
              <a:t>choose</a:t>
            </a:r>
            <a:r>
              <a:rPr sz="1000" b="0" spc="-10" dirty="0">
                <a:solidFill>
                  <a:srgbClr val="1A1E51"/>
                </a:solidFill>
                <a:latin typeface="Lato-Light"/>
                <a:cs typeface="Lato-Light"/>
              </a:rPr>
              <a:t> </a:t>
            </a:r>
            <a:r>
              <a:rPr sz="1000" b="0" dirty="0">
                <a:solidFill>
                  <a:srgbClr val="1A1E51"/>
                </a:solidFill>
                <a:latin typeface="Lato-Light"/>
                <a:cs typeface="Lato-Light"/>
              </a:rPr>
              <a:t>vendors</a:t>
            </a:r>
            <a:r>
              <a:rPr sz="1000" b="0" spc="-10" dirty="0">
                <a:solidFill>
                  <a:srgbClr val="1A1E51"/>
                </a:solidFill>
                <a:latin typeface="Lato-Light"/>
                <a:cs typeface="Lato-Light"/>
              </a:rPr>
              <a:t> </a:t>
            </a:r>
            <a:r>
              <a:rPr sz="1000" b="0" dirty="0">
                <a:solidFill>
                  <a:srgbClr val="1A1E51"/>
                </a:solidFill>
                <a:latin typeface="Lato-Light"/>
                <a:cs typeface="Lato-Light"/>
              </a:rPr>
              <a:t>and</a:t>
            </a:r>
            <a:r>
              <a:rPr sz="1000" b="0" spc="-15" dirty="0">
                <a:solidFill>
                  <a:srgbClr val="1A1E51"/>
                </a:solidFill>
                <a:latin typeface="Lato-Light"/>
                <a:cs typeface="Lato-Light"/>
              </a:rPr>
              <a:t> </a:t>
            </a:r>
            <a:r>
              <a:rPr sz="1000" b="0" dirty="0">
                <a:solidFill>
                  <a:srgbClr val="1A1E51"/>
                </a:solidFill>
                <a:latin typeface="Lato-Light"/>
                <a:cs typeface="Lato-Light"/>
              </a:rPr>
              <a:t>solutions</a:t>
            </a:r>
            <a:r>
              <a:rPr sz="1000" b="0" spc="-10" dirty="0">
                <a:solidFill>
                  <a:srgbClr val="1A1E51"/>
                </a:solidFill>
                <a:latin typeface="Lato-Light"/>
                <a:cs typeface="Lato-Light"/>
              </a:rPr>
              <a:t> </a:t>
            </a:r>
            <a:r>
              <a:rPr sz="1000" b="0" dirty="0">
                <a:solidFill>
                  <a:srgbClr val="1A1E51"/>
                </a:solidFill>
                <a:latin typeface="Lato-Light"/>
                <a:cs typeface="Lato-Light"/>
              </a:rPr>
              <a:t>based</a:t>
            </a:r>
            <a:r>
              <a:rPr sz="1000" b="0" spc="-10" dirty="0">
                <a:solidFill>
                  <a:srgbClr val="1A1E51"/>
                </a:solidFill>
                <a:latin typeface="Lato-Light"/>
                <a:cs typeface="Lato-Light"/>
              </a:rPr>
              <a:t> </a:t>
            </a:r>
            <a:r>
              <a:rPr sz="1000" b="0" dirty="0">
                <a:solidFill>
                  <a:srgbClr val="1A1E51"/>
                </a:solidFill>
                <a:latin typeface="Lato-Light"/>
                <a:cs typeface="Lato-Light"/>
              </a:rPr>
              <a:t>on</a:t>
            </a:r>
            <a:r>
              <a:rPr sz="1000" b="0" spc="-10" dirty="0">
                <a:solidFill>
                  <a:srgbClr val="1A1E51"/>
                </a:solidFill>
                <a:latin typeface="Lato-Light"/>
                <a:cs typeface="Lato-Light"/>
              </a:rPr>
              <a:t> </a:t>
            </a:r>
            <a:r>
              <a:rPr sz="1000" b="0" dirty="0">
                <a:solidFill>
                  <a:srgbClr val="1A1E51"/>
                </a:solidFill>
                <a:latin typeface="Lato-Light"/>
                <a:cs typeface="Lato-Light"/>
              </a:rPr>
              <a:t>your</a:t>
            </a:r>
            <a:r>
              <a:rPr sz="1000" b="0" spc="-10" dirty="0">
                <a:solidFill>
                  <a:srgbClr val="1A1E51"/>
                </a:solidFill>
                <a:latin typeface="Lato-Light"/>
                <a:cs typeface="Lato-Light"/>
              </a:rPr>
              <a:t> </a:t>
            </a:r>
            <a:r>
              <a:rPr sz="1000" b="0" dirty="0">
                <a:solidFill>
                  <a:srgbClr val="1A1E51"/>
                </a:solidFill>
                <a:latin typeface="Lato-Light"/>
                <a:cs typeface="Lato-Light"/>
              </a:rPr>
              <a:t>needs</a:t>
            </a:r>
            <a:r>
              <a:rPr sz="1000" b="0" spc="-5" dirty="0">
                <a:solidFill>
                  <a:srgbClr val="1A1E51"/>
                </a:solidFill>
                <a:latin typeface="Lato-Light"/>
                <a:cs typeface="Lato-Light"/>
              </a:rPr>
              <a:t> </a:t>
            </a:r>
            <a:r>
              <a:rPr sz="1000" b="0" dirty="0">
                <a:solidFill>
                  <a:srgbClr val="1A1E51"/>
                </a:solidFill>
                <a:latin typeface="Lato-Light"/>
                <a:cs typeface="Lato-Light"/>
              </a:rPr>
              <a:t>and</a:t>
            </a:r>
            <a:r>
              <a:rPr sz="1000" b="0" spc="-15" dirty="0">
                <a:solidFill>
                  <a:srgbClr val="1A1E51"/>
                </a:solidFill>
                <a:latin typeface="Lato-Light"/>
                <a:cs typeface="Lato-Light"/>
              </a:rPr>
              <a:t> </a:t>
            </a:r>
            <a:r>
              <a:rPr sz="1000" b="0" dirty="0">
                <a:solidFill>
                  <a:srgbClr val="1A1E51"/>
                </a:solidFill>
                <a:latin typeface="Lato-Light"/>
                <a:cs typeface="Lato-Light"/>
              </a:rPr>
              <a:t>best</a:t>
            </a:r>
            <a:r>
              <a:rPr sz="1000" b="0" spc="-10" dirty="0">
                <a:solidFill>
                  <a:srgbClr val="1A1E51"/>
                </a:solidFill>
                <a:latin typeface="Lato-Light"/>
                <a:cs typeface="Lato-Light"/>
              </a:rPr>
              <a:t> </a:t>
            </a:r>
            <a:r>
              <a:rPr sz="1000" b="0" dirty="0">
                <a:solidFill>
                  <a:srgbClr val="1A1E51"/>
                </a:solidFill>
                <a:latin typeface="Lato-Light"/>
                <a:cs typeface="Lato-Light"/>
              </a:rPr>
              <a:t>fit,</a:t>
            </a:r>
            <a:r>
              <a:rPr sz="1000" b="0" spc="-10" dirty="0">
                <a:solidFill>
                  <a:srgbClr val="1A1E51"/>
                </a:solidFill>
                <a:latin typeface="Lato-Light"/>
                <a:cs typeface="Lato-Light"/>
              </a:rPr>
              <a:t> </a:t>
            </a:r>
            <a:r>
              <a:rPr sz="1000" b="0" dirty="0">
                <a:solidFill>
                  <a:srgbClr val="1A1E51"/>
                </a:solidFill>
                <a:latin typeface="Lato-Light"/>
                <a:cs typeface="Lato-Light"/>
              </a:rPr>
              <a:t>not</a:t>
            </a:r>
            <a:r>
              <a:rPr sz="1000" b="0" spc="-10" dirty="0">
                <a:solidFill>
                  <a:srgbClr val="1A1E51"/>
                </a:solidFill>
                <a:latin typeface="Lato-Light"/>
                <a:cs typeface="Lato-Light"/>
              </a:rPr>
              <a:t> </a:t>
            </a:r>
            <a:r>
              <a:rPr sz="1000" b="0" dirty="0">
                <a:solidFill>
                  <a:srgbClr val="1A1E51"/>
                </a:solidFill>
                <a:latin typeface="Lato-Light"/>
                <a:cs typeface="Lato-Light"/>
              </a:rPr>
              <a:t>ours.</a:t>
            </a:r>
            <a:r>
              <a:rPr sz="1000" b="0" spc="-10" dirty="0">
                <a:solidFill>
                  <a:srgbClr val="1A1E51"/>
                </a:solidFill>
                <a:latin typeface="Lato-Light"/>
                <a:cs typeface="Lato-Light"/>
              </a:rPr>
              <a:t> </a:t>
            </a:r>
            <a:endParaRPr lang="en-US" sz="1000" b="0" spc="-10" dirty="0">
              <a:solidFill>
                <a:srgbClr val="1A1E51"/>
              </a:solidFill>
              <a:latin typeface="Lato-Light"/>
              <a:cs typeface="Lato-Light"/>
            </a:endParaRPr>
          </a:p>
          <a:p>
            <a:pPr marL="0" marR="5080" indent="0">
              <a:lnSpc>
                <a:spcPts val="1500"/>
              </a:lnSpc>
              <a:spcBef>
                <a:spcPts val="600"/>
              </a:spcBef>
              <a:spcAft>
                <a:spcPts val="1200"/>
              </a:spcAft>
              <a:buNone/>
            </a:pPr>
            <a:r>
              <a:rPr sz="1000" b="0" spc="-25" dirty="0">
                <a:solidFill>
                  <a:srgbClr val="1A1E51"/>
                </a:solidFill>
                <a:latin typeface="Lato-Light"/>
                <a:cs typeface="Lato-Light"/>
              </a:rPr>
              <a:t>We </a:t>
            </a:r>
            <a:r>
              <a:rPr sz="1000" b="0" dirty="0">
                <a:solidFill>
                  <a:srgbClr val="1A1E51"/>
                </a:solidFill>
                <a:latin typeface="Lato-Light"/>
                <a:cs typeface="Lato-Light"/>
              </a:rPr>
              <a:t>are</a:t>
            </a:r>
            <a:r>
              <a:rPr sz="1000" b="0" spc="-20" dirty="0">
                <a:solidFill>
                  <a:srgbClr val="1A1E51"/>
                </a:solidFill>
                <a:latin typeface="Lato-Light"/>
                <a:cs typeface="Lato-Light"/>
              </a:rPr>
              <a:t> </a:t>
            </a:r>
            <a:r>
              <a:rPr sz="1000" b="0" dirty="0">
                <a:solidFill>
                  <a:srgbClr val="1A1E51"/>
                </a:solidFill>
                <a:latin typeface="Lato-Light"/>
                <a:cs typeface="Lato-Light"/>
              </a:rPr>
              <a:t>recognised</a:t>
            </a:r>
            <a:r>
              <a:rPr sz="1000" b="0" spc="-15" dirty="0">
                <a:solidFill>
                  <a:srgbClr val="1A1E51"/>
                </a:solidFill>
                <a:latin typeface="Lato-Light"/>
                <a:cs typeface="Lato-Light"/>
              </a:rPr>
              <a:t> </a:t>
            </a:r>
            <a:r>
              <a:rPr sz="1000" b="0" dirty="0">
                <a:solidFill>
                  <a:srgbClr val="1A1E51"/>
                </a:solidFill>
                <a:latin typeface="Lato-Light"/>
                <a:cs typeface="Lato-Light"/>
              </a:rPr>
              <a:t>by</a:t>
            </a:r>
            <a:r>
              <a:rPr sz="1000" b="0" spc="-10" dirty="0">
                <a:solidFill>
                  <a:srgbClr val="1A1E51"/>
                </a:solidFill>
                <a:latin typeface="Lato-Light"/>
                <a:cs typeface="Lato-Light"/>
              </a:rPr>
              <a:t> </a:t>
            </a:r>
            <a:r>
              <a:rPr sz="1000" b="0" dirty="0">
                <a:solidFill>
                  <a:srgbClr val="1A1E51"/>
                </a:solidFill>
                <a:latin typeface="Lato-Light"/>
                <a:cs typeface="Lato-Light"/>
              </a:rPr>
              <a:t>industry</a:t>
            </a:r>
            <a:r>
              <a:rPr sz="1000" b="0" spc="-20" dirty="0">
                <a:solidFill>
                  <a:srgbClr val="1A1E51"/>
                </a:solidFill>
                <a:latin typeface="Lato-Light"/>
                <a:cs typeface="Lato-Light"/>
              </a:rPr>
              <a:t> </a:t>
            </a:r>
            <a:r>
              <a:rPr sz="1000" b="0" dirty="0">
                <a:solidFill>
                  <a:srgbClr val="1A1E51"/>
                </a:solidFill>
                <a:latin typeface="Lato-Light"/>
                <a:cs typeface="Lato-Light"/>
              </a:rPr>
              <a:t>leaders</a:t>
            </a:r>
            <a:r>
              <a:rPr sz="1000" b="0" spc="-15" dirty="0">
                <a:solidFill>
                  <a:srgbClr val="1A1E51"/>
                </a:solidFill>
                <a:latin typeface="Lato-Light"/>
                <a:cs typeface="Lato-Light"/>
              </a:rPr>
              <a:t> </a:t>
            </a:r>
            <a:r>
              <a:rPr sz="1000" b="0" dirty="0">
                <a:solidFill>
                  <a:srgbClr val="1A1E51"/>
                </a:solidFill>
                <a:latin typeface="Lato-Light"/>
                <a:cs typeface="Lato-Light"/>
              </a:rPr>
              <a:t>as</a:t>
            </a:r>
            <a:r>
              <a:rPr sz="1000" b="0" spc="-15" dirty="0">
                <a:solidFill>
                  <a:srgbClr val="1A1E51"/>
                </a:solidFill>
                <a:latin typeface="Lato-Light"/>
                <a:cs typeface="Lato-Light"/>
              </a:rPr>
              <a:t> </a:t>
            </a:r>
            <a:r>
              <a:rPr sz="1000" b="0" dirty="0">
                <a:solidFill>
                  <a:srgbClr val="1A1E51"/>
                </a:solidFill>
                <a:latin typeface="Lato-Light"/>
                <a:cs typeface="Lato-Light"/>
              </a:rPr>
              <a:t>IT</a:t>
            </a:r>
            <a:r>
              <a:rPr sz="1000" b="0" spc="-15" dirty="0">
                <a:solidFill>
                  <a:srgbClr val="1A1E51"/>
                </a:solidFill>
                <a:latin typeface="Lato-Light"/>
                <a:cs typeface="Lato-Light"/>
              </a:rPr>
              <a:t> </a:t>
            </a:r>
            <a:r>
              <a:rPr sz="1000" b="0" spc="-20" dirty="0">
                <a:solidFill>
                  <a:srgbClr val="1A1E51"/>
                </a:solidFill>
                <a:latin typeface="Lato-Light"/>
                <a:cs typeface="Lato-Light"/>
              </a:rPr>
              <a:t>Technology</a:t>
            </a:r>
            <a:r>
              <a:rPr sz="1000" b="0" spc="-10" dirty="0">
                <a:solidFill>
                  <a:srgbClr val="1A1E51"/>
                </a:solidFill>
                <a:latin typeface="Lato-Light"/>
                <a:cs typeface="Lato-Light"/>
              </a:rPr>
              <a:t> </a:t>
            </a:r>
            <a:r>
              <a:rPr sz="1000" b="0" dirty="0">
                <a:solidFill>
                  <a:srgbClr val="1A1E51"/>
                </a:solidFill>
                <a:latin typeface="Lato-Light"/>
                <a:cs typeface="Lato-Light"/>
              </a:rPr>
              <a:t>Partners</a:t>
            </a:r>
            <a:r>
              <a:rPr sz="1000" b="0" spc="-20" dirty="0">
                <a:solidFill>
                  <a:srgbClr val="1A1E51"/>
                </a:solidFill>
                <a:latin typeface="Lato-Light"/>
                <a:cs typeface="Lato-Light"/>
              </a:rPr>
              <a:t> </a:t>
            </a:r>
            <a:r>
              <a:rPr sz="1000" b="0" dirty="0">
                <a:solidFill>
                  <a:srgbClr val="1A1E51"/>
                </a:solidFill>
                <a:latin typeface="Lato-Light"/>
                <a:cs typeface="Lato-Light"/>
              </a:rPr>
              <a:t>due</a:t>
            </a:r>
            <a:r>
              <a:rPr sz="1000" b="0" spc="-10" dirty="0">
                <a:solidFill>
                  <a:srgbClr val="1A1E51"/>
                </a:solidFill>
                <a:latin typeface="Lato-Light"/>
                <a:cs typeface="Lato-Light"/>
              </a:rPr>
              <a:t> </a:t>
            </a:r>
            <a:r>
              <a:rPr sz="1000" b="0" dirty="0">
                <a:solidFill>
                  <a:srgbClr val="1A1E51"/>
                </a:solidFill>
                <a:latin typeface="Lato-Light"/>
                <a:cs typeface="Lato-Light"/>
              </a:rPr>
              <a:t>to</a:t>
            </a:r>
            <a:r>
              <a:rPr sz="1000" b="0" spc="-20" dirty="0">
                <a:solidFill>
                  <a:srgbClr val="1A1E51"/>
                </a:solidFill>
                <a:latin typeface="Lato-Light"/>
                <a:cs typeface="Lato-Light"/>
              </a:rPr>
              <a:t> </a:t>
            </a:r>
            <a:r>
              <a:rPr sz="1000" b="0" dirty="0">
                <a:solidFill>
                  <a:srgbClr val="1A1E51"/>
                </a:solidFill>
                <a:latin typeface="Lato-Light"/>
                <a:cs typeface="Lato-Light"/>
              </a:rPr>
              <a:t>our</a:t>
            </a:r>
            <a:r>
              <a:rPr sz="1000" b="0" spc="-10" dirty="0">
                <a:solidFill>
                  <a:srgbClr val="1A1E51"/>
                </a:solidFill>
                <a:latin typeface="Lato-Light"/>
                <a:cs typeface="Lato-Light"/>
              </a:rPr>
              <a:t> expertise </a:t>
            </a:r>
            <a:r>
              <a:rPr sz="1000" b="0" dirty="0">
                <a:solidFill>
                  <a:srgbClr val="1A1E51"/>
                </a:solidFill>
                <a:latin typeface="Lato-Light"/>
                <a:cs typeface="Lato-Light"/>
              </a:rPr>
              <a:t>in</a:t>
            </a:r>
            <a:r>
              <a:rPr sz="1000" b="0" spc="-25" dirty="0">
                <a:solidFill>
                  <a:srgbClr val="1A1E51"/>
                </a:solidFill>
                <a:latin typeface="Lato-Light"/>
                <a:cs typeface="Lato-Light"/>
              </a:rPr>
              <a:t> </a:t>
            </a:r>
            <a:r>
              <a:rPr sz="1000" b="0" dirty="0">
                <a:solidFill>
                  <a:srgbClr val="1A1E51"/>
                </a:solidFill>
                <a:latin typeface="Lato-Light"/>
                <a:cs typeface="Lato-Light"/>
              </a:rPr>
              <a:t>our</a:t>
            </a:r>
            <a:r>
              <a:rPr sz="1000" b="0" spc="-15" dirty="0">
                <a:solidFill>
                  <a:srgbClr val="1A1E51"/>
                </a:solidFill>
                <a:latin typeface="Lato-Light"/>
                <a:cs typeface="Lato-Light"/>
              </a:rPr>
              <a:t> </a:t>
            </a:r>
            <a:r>
              <a:rPr sz="1000" b="0" dirty="0">
                <a:solidFill>
                  <a:srgbClr val="1A1E51"/>
                </a:solidFill>
                <a:latin typeface="Lato-Light"/>
                <a:cs typeface="Lato-Light"/>
              </a:rPr>
              <a:t>field</a:t>
            </a:r>
            <a:r>
              <a:rPr sz="1000" b="0" spc="-20" dirty="0">
                <a:solidFill>
                  <a:srgbClr val="1A1E51"/>
                </a:solidFill>
                <a:latin typeface="Lato-Light"/>
                <a:cs typeface="Lato-Light"/>
              </a:rPr>
              <a:t> </a:t>
            </a:r>
            <a:r>
              <a:rPr sz="1000" b="0" dirty="0">
                <a:solidFill>
                  <a:srgbClr val="1A1E51"/>
                </a:solidFill>
                <a:latin typeface="Lato-Light"/>
                <a:cs typeface="Lato-Light"/>
              </a:rPr>
              <a:t>(which</a:t>
            </a:r>
            <a:r>
              <a:rPr sz="1000" b="0" spc="-15" dirty="0">
                <a:solidFill>
                  <a:srgbClr val="1A1E51"/>
                </a:solidFill>
                <a:latin typeface="Lato-Light"/>
                <a:cs typeface="Lato-Light"/>
              </a:rPr>
              <a:t> </a:t>
            </a:r>
            <a:r>
              <a:rPr sz="1000" b="0" dirty="0">
                <a:solidFill>
                  <a:srgbClr val="1A1E51"/>
                </a:solidFill>
                <a:latin typeface="Lato-Light"/>
                <a:cs typeface="Lato-Light"/>
              </a:rPr>
              <a:t>we</a:t>
            </a:r>
            <a:r>
              <a:rPr sz="1000" b="0" spc="-20" dirty="0">
                <a:solidFill>
                  <a:srgbClr val="1A1E51"/>
                </a:solidFill>
                <a:latin typeface="Lato-Light"/>
                <a:cs typeface="Lato-Light"/>
              </a:rPr>
              <a:t> </a:t>
            </a:r>
            <a:r>
              <a:rPr sz="1000" b="0" dirty="0">
                <a:solidFill>
                  <a:srgbClr val="1A1E51"/>
                </a:solidFill>
                <a:latin typeface="Lato-Light"/>
                <a:cs typeface="Lato-Light"/>
              </a:rPr>
              <a:t>have</a:t>
            </a:r>
            <a:r>
              <a:rPr sz="1000" b="0" spc="-15" dirty="0">
                <a:solidFill>
                  <a:srgbClr val="1A1E51"/>
                </a:solidFill>
                <a:latin typeface="Lato-Light"/>
                <a:cs typeface="Lato-Light"/>
              </a:rPr>
              <a:t> </a:t>
            </a:r>
            <a:r>
              <a:rPr sz="1000" b="0" dirty="0">
                <a:solidFill>
                  <a:srgbClr val="1A1E51"/>
                </a:solidFill>
                <a:latin typeface="Lato-Light"/>
                <a:cs typeface="Lato-Light"/>
              </a:rPr>
              <a:t>to</a:t>
            </a:r>
            <a:r>
              <a:rPr sz="1000" b="0" spc="-25" dirty="0">
                <a:solidFill>
                  <a:srgbClr val="1A1E51"/>
                </a:solidFill>
                <a:latin typeface="Lato-Light"/>
                <a:cs typeface="Lato-Light"/>
              </a:rPr>
              <a:t> </a:t>
            </a:r>
            <a:r>
              <a:rPr sz="1000" b="0" dirty="0">
                <a:solidFill>
                  <a:srgbClr val="1A1E51"/>
                </a:solidFill>
                <a:latin typeface="Lato-Light"/>
                <a:cs typeface="Lato-Light"/>
              </a:rPr>
              <a:t>demonstrate,</a:t>
            </a:r>
            <a:r>
              <a:rPr sz="1000" b="0" spc="-20" dirty="0">
                <a:solidFill>
                  <a:srgbClr val="1A1E51"/>
                </a:solidFill>
                <a:latin typeface="Lato-Light"/>
                <a:cs typeface="Lato-Light"/>
              </a:rPr>
              <a:t> </a:t>
            </a:r>
            <a:r>
              <a:rPr sz="1000" b="0" dirty="0">
                <a:solidFill>
                  <a:srgbClr val="1A1E51"/>
                </a:solidFill>
                <a:latin typeface="Lato-Light"/>
                <a:cs typeface="Lato-Light"/>
              </a:rPr>
              <a:t>not</a:t>
            </a:r>
            <a:r>
              <a:rPr sz="1000" b="0" spc="-20" dirty="0">
                <a:solidFill>
                  <a:srgbClr val="1A1E51"/>
                </a:solidFill>
                <a:latin typeface="Lato-Light"/>
                <a:cs typeface="Lato-Light"/>
              </a:rPr>
              <a:t> </a:t>
            </a:r>
            <a:r>
              <a:rPr sz="1000" b="0" dirty="0">
                <a:solidFill>
                  <a:srgbClr val="1A1E51"/>
                </a:solidFill>
                <a:latin typeface="Lato-Light"/>
                <a:cs typeface="Lato-Light"/>
              </a:rPr>
              <a:t>simply</a:t>
            </a:r>
            <a:r>
              <a:rPr sz="1000" b="0" spc="-15" dirty="0">
                <a:solidFill>
                  <a:srgbClr val="1A1E51"/>
                </a:solidFill>
                <a:latin typeface="Lato-Light"/>
                <a:cs typeface="Lato-Light"/>
              </a:rPr>
              <a:t> </a:t>
            </a:r>
            <a:r>
              <a:rPr sz="1000" b="0" dirty="0">
                <a:solidFill>
                  <a:srgbClr val="1A1E51"/>
                </a:solidFill>
                <a:latin typeface="Lato-Light"/>
                <a:cs typeface="Lato-Light"/>
              </a:rPr>
              <a:t>claim).</a:t>
            </a:r>
            <a:r>
              <a:rPr sz="1000" b="0" spc="-20" dirty="0">
                <a:solidFill>
                  <a:srgbClr val="1A1E51"/>
                </a:solidFill>
                <a:latin typeface="Lato-Light"/>
                <a:cs typeface="Lato-Light"/>
              </a:rPr>
              <a:t> </a:t>
            </a:r>
            <a:r>
              <a:rPr sz="1000" b="0" dirty="0">
                <a:solidFill>
                  <a:srgbClr val="1A1E51"/>
                </a:solidFill>
                <a:latin typeface="Lato-Light"/>
                <a:cs typeface="Lato-Light"/>
              </a:rPr>
              <a:t>Through</a:t>
            </a:r>
            <a:r>
              <a:rPr sz="1000" b="0" spc="-20" dirty="0">
                <a:solidFill>
                  <a:srgbClr val="1A1E51"/>
                </a:solidFill>
                <a:latin typeface="Lato-Light"/>
                <a:cs typeface="Lato-Light"/>
              </a:rPr>
              <a:t> </a:t>
            </a:r>
            <a:r>
              <a:rPr sz="1000" b="0" spc="-10" dirty="0">
                <a:solidFill>
                  <a:srgbClr val="1A1E51"/>
                </a:solidFill>
                <a:latin typeface="Lato-Light"/>
                <a:cs typeface="Lato-Light"/>
              </a:rPr>
              <a:t>technology </a:t>
            </a:r>
            <a:r>
              <a:rPr sz="1000" b="0" dirty="0">
                <a:solidFill>
                  <a:srgbClr val="1A1E51"/>
                </a:solidFill>
                <a:latin typeface="Lato-Light"/>
                <a:cs typeface="Lato-Light"/>
              </a:rPr>
              <a:t>partnerships,</a:t>
            </a:r>
            <a:r>
              <a:rPr sz="1000" b="0" spc="-5" dirty="0">
                <a:solidFill>
                  <a:srgbClr val="1A1E51"/>
                </a:solidFill>
                <a:latin typeface="Lato-Light"/>
                <a:cs typeface="Lato-Light"/>
              </a:rPr>
              <a:t> </a:t>
            </a:r>
            <a:r>
              <a:rPr sz="1000" b="0" dirty="0">
                <a:solidFill>
                  <a:srgbClr val="1A1E51"/>
                </a:solidFill>
                <a:latin typeface="Lato-Light"/>
                <a:cs typeface="Lato-Light"/>
              </a:rPr>
              <a:t>we</a:t>
            </a:r>
            <a:r>
              <a:rPr sz="1000" b="0" spc="-10" dirty="0">
                <a:solidFill>
                  <a:srgbClr val="1A1E51"/>
                </a:solidFill>
                <a:latin typeface="Lato-Light"/>
                <a:cs typeface="Lato-Light"/>
              </a:rPr>
              <a:t> </a:t>
            </a:r>
            <a:r>
              <a:rPr sz="1000" b="0" dirty="0">
                <a:solidFill>
                  <a:srgbClr val="1A1E51"/>
                </a:solidFill>
                <a:latin typeface="Lato-Light"/>
                <a:cs typeface="Lato-Light"/>
              </a:rPr>
              <a:t>are</a:t>
            </a:r>
            <a:r>
              <a:rPr sz="1000" b="0" spc="-5" dirty="0">
                <a:solidFill>
                  <a:srgbClr val="1A1E51"/>
                </a:solidFill>
                <a:latin typeface="Lato-Light"/>
                <a:cs typeface="Lato-Light"/>
              </a:rPr>
              <a:t> </a:t>
            </a:r>
            <a:r>
              <a:rPr sz="1000" b="0" dirty="0">
                <a:solidFill>
                  <a:srgbClr val="1A1E51"/>
                </a:solidFill>
                <a:latin typeface="Lato-Light"/>
                <a:cs typeface="Lato-Light"/>
              </a:rPr>
              <a:t>able</a:t>
            </a:r>
            <a:r>
              <a:rPr sz="1000" b="0" spc="-10" dirty="0">
                <a:solidFill>
                  <a:srgbClr val="1A1E51"/>
                </a:solidFill>
                <a:latin typeface="Lato-Light"/>
                <a:cs typeface="Lato-Light"/>
              </a:rPr>
              <a:t> </a:t>
            </a:r>
            <a:r>
              <a:rPr sz="1000" b="0" dirty="0">
                <a:solidFill>
                  <a:srgbClr val="1A1E51"/>
                </a:solidFill>
                <a:latin typeface="Lato-Light"/>
                <a:cs typeface="Lato-Light"/>
              </a:rPr>
              <a:t>to</a:t>
            </a:r>
            <a:r>
              <a:rPr sz="1000" b="0" spc="-10" dirty="0">
                <a:solidFill>
                  <a:srgbClr val="1A1E51"/>
                </a:solidFill>
                <a:latin typeface="Lato-Light"/>
                <a:cs typeface="Lato-Light"/>
              </a:rPr>
              <a:t> </a:t>
            </a:r>
            <a:r>
              <a:rPr sz="1000" b="0" dirty="0">
                <a:solidFill>
                  <a:srgbClr val="1A1E51"/>
                </a:solidFill>
                <a:latin typeface="Lato-Light"/>
                <a:cs typeface="Lato-Light"/>
              </a:rPr>
              <a:t>share</a:t>
            </a:r>
            <a:r>
              <a:rPr sz="1000" b="0" spc="-5" dirty="0">
                <a:solidFill>
                  <a:srgbClr val="1A1E51"/>
                </a:solidFill>
                <a:latin typeface="Lato-Light"/>
                <a:cs typeface="Lato-Light"/>
              </a:rPr>
              <a:t> </a:t>
            </a:r>
            <a:r>
              <a:rPr sz="1000" b="0" dirty="0">
                <a:solidFill>
                  <a:srgbClr val="1A1E51"/>
                </a:solidFill>
                <a:latin typeface="Lato-Light"/>
                <a:cs typeface="Lato-Light"/>
              </a:rPr>
              <a:t>economies</a:t>
            </a:r>
            <a:r>
              <a:rPr sz="1000" b="0" spc="-5" dirty="0">
                <a:solidFill>
                  <a:srgbClr val="1A1E51"/>
                </a:solidFill>
                <a:latin typeface="Lato-Light"/>
                <a:cs typeface="Lato-Light"/>
              </a:rPr>
              <a:t> </a:t>
            </a:r>
            <a:r>
              <a:rPr sz="1000" b="0" dirty="0">
                <a:solidFill>
                  <a:srgbClr val="1A1E51"/>
                </a:solidFill>
                <a:latin typeface="Lato-Light"/>
                <a:cs typeface="Lato-Light"/>
              </a:rPr>
              <a:t>of</a:t>
            </a:r>
            <a:r>
              <a:rPr sz="1000" b="0" spc="-5" dirty="0">
                <a:solidFill>
                  <a:srgbClr val="1A1E51"/>
                </a:solidFill>
                <a:latin typeface="Lato-Light"/>
                <a:cs typeface="Lato-Light"/>
              </a:rPr>
              <a:t> </a:t>
            </a:r>
            <a:r>
              <a:rPr sz="1000" b="0" dirty="0">
                <a:solidFill>
                  <a:srgbClr val="1A1E51"/>
                </a:solidFill>
                <a:latin typeface="Lato-Light"/>
                <a:cs typeface="Lato-Light"/>
              </a:rPr>
              <a:t>scale</a:t>
            </a:r>
            <a:r>
              <a:rPr sz="1000" b="0" spc="-10" dirty="0">
                <a:solidFill>
                  <a:srgbClr val="1A1E51"/>
                </a:solidFill>
                <a:latin typeface="Lato-Light"/>
                <a:cs typeface="Lato-Light"/>
              </a:rPr>
              <a:t> </a:t>
            </a:r>
            <a:r>
              <a:rPr sz="1000" b="0" dirty="0">
                <a:solidFill>
                  <a:srgbClr val="1A1E51"/>
                </a:solidFill>
                <a:latin typeface="Lato-Light"/>
                <a:cs typeface="Lato-Light"/>
              </a:rPr>
              <a:t>with</a:t>
            </a:r>
            <a:r>
              <a:rPr sz="1000" b="0" spc="-5" dirty="0">
                <a:solidFill>
                  <a:srgbClr val="1A1E51"/>
                </a:solidFill>
                <a:latin typeface="Lato-Light"/>
                <a:cs typeface="Lato-Light"/>
              </a:rPr>
              <a:t> </a:t>
            </a:r>
            <a:r>
              <a:rPr sz="1000" b="0" dirty="0">
                <a:solidFill>
                  <a:srgbClr val="1A1E51"/>
                </a:solidFill>
                <a:latin typeface="Lato-Light"/>
                <a:cs typeface="Lato-Light"/>
              </a:rPr>
              <a:t>our</a:t>
            </a:r>
            <a:r>
              <a:rPr sz="1000" b="0" spc="-5" dirty="0">
                <a:solidFill>
                  <a:srgbClr val="1A1E51"/>
                </a:solidFill>
                <a:latin typeface="Lato-Light"/>
                <a:cs typeface="Lato-Light"/>
              </a:rPr>
              <a:t> </a:t>
            </a:r>
            <a:r>
              <a:rPr lang="en-US" sz="1000" b="0" spc="-5" dirty="0">
                <a:solidFill>
                  <a:srgbClr val="1A1E51"/>
                </a:solidFill>
                <a:latin typeface="Lato-Light"/>
                <a:cs typeface="Lato-Light"/>
              </a:rPr>
              <a:t>c</a:t>
            </a:r>
            <a:r>
              <a:rPr sz="1000" b="0" dirty="0">
                <a:solidFill>
                  <a:srgbClr val="1A1E51"/>
                </a:solidFill>
                <a:latin typeface="Lato-Light"/>
                <a:cs typeface="Lato-Light"/>
              </a:rPr>
              <a:t>lients,</a:t>
            </a:r>
            <a:r>
              <a:rPr sz="1000" b="0" spc="-10" dirty="0">
                <a:solidFill>
                  <a:srgbClr val="1A1E51"/>
                </a:solidFill>
                <a:latin typeface="Lato-Light"/>
                <a:cs typeface="Lato-Light"/>
              </a:rPr>
              <a:t> which </a:t>
            </a:r>
            <a:r>
              <a:rPr sz="1000" b="0" dirty="0">
                <a:solidFill>
                  <a:srgbClr val="1A1E51"/>
                </a:solidFill>
                <a:latin typeface="Lato-Light"/>
                <a:cs typeface="Lato-Light"/>
              </a:rPr>
              <a:t>enables</a:t>
            </a:r>
            <a:r>
              <a:rPr sz="1000" b="0" spc="-5" dirty="0">
                <a:solidFill>
                  <a:srgbClr val="1A1E51"/>
                </a:solidFill>
                <a:latin typeface="Lato-Light"/>
                <a:cs typeface="Lato-Light"/>
              </a:rPr>
              <a:t> </a:t>
            </a:r>
            <a:r>
              <a:rPr sz="1000" b="0" dirty="0">
                <a:solidFill>
                  <a:srgbClr val="1A1E51"/>
                </a:solidFill>
                <a:latin typeface="Lato-Light"/>
                <a:cs typeface="Lato-Light"/>
              </a:rPr>
              <a:t>a</a:t>
            </a:r>
            <a:r>
              <a:rPr sz="1000" b="0" spc="-5" dirty="0">
                <a:solidFill>
                  <a:srgbClr val="1A1E51"/>
                </a:solidFill>
                <a:latin typeface="Lato-Light"/>
                <a:cs typeface="Lato-Light"/>
              </a:rPr>
              <a:t> </a:t>
            </a:r>
            <a:r>
              <a:rPr sz="1000" b="0" dirty="0">
                <a:solidFill>
                  <a:srgbClr val="1A1E51"/>
                </a:solidFill>
                <a:latin typeface="Lato-Light"/>
                <a:cs typeface="Lato-Light"/>
              </a:rPr>
              <a:t>cost</a:t>
            </a:r>
            <a:r>
              <a:rPr sz="1000" b="0" spc="-5" dirty="0">
                <a:solidFill>
                  <a:srgbClr val="1A1E51"/>
                </a:solidFill>
                <a:latin typeface="Lato-Light"/>
                <a:cs typeface="Lato-Light"/>
              </a:rPr>
              <a:t> </a:t>
            </a:r>
            <a:r>
              <a:rPr sz="1000" b="0" dirty="0">
                <a:solidFill>
                  <a:srgbClr val="1A1E51"/>
                </a:solidFill>
                <a:latin typeface="Lato-Light"/>
                <a:cs typeface="Lato-Light"/>
              </a:rPr>
              <a:t>differentiation against</a:t>
            </a:r>
            <a:r>
              <a:rPr sz="1000" b="0" spc="-5" dirty="0">
                <a:solidFill>
                  <a:srgbClr val="1A1E51"/>
                </a:solidFill>
                <a:latin typeface="Lato-Light"/>
                <a:cs typeface="Lato-Light"/>
              </a:rPr>
              <a:t> </a:t>
            </a:r>
            <a:r>
              <a:rPr sz="1000" b="0" dirty="0">
                <a:solidFill>
                  <a:srgbClr val="1A1E51"/>
                </a:solidFill>
                <a:latin typeface="Lato-Light"/>
                <a:cs typeface="Lato-Light"/>
              </a:rPr>
              <a:t>other</a:t>
            </a:r>
            <a:r>
              <a:rPr sz="1000" b="0" spc="-5" dirty="0">
                <a:solidFill>
                  <a:srgbClr val="1A1E51"/>
                </a:solidFill>
                <a:latin typeface="Lato-Light"/>
                <a:cs typeface="Lato-Light"/>
              </a:rPr>
              <a:t> </a:t>
            </a:r>
            <a:r>
              <a:rPr sz="1000" b="0" dirty="0">
                <a:solidFill>
                  <a:srgbClr val="1A1E51"/>
                </a:solidFill>
                <a:latin typeface="Lato-Light"/>
                <a:cs typeface="Lato-Light"/>
              </a:rPr>
              <a:t>IT service </a:t>
            </a:r>
            <a:r>
              <a:rPr sz="1000" b="0" spc="-10" dirty="0">
                <a:solidFill>
                  <a:srgbClr val="1A1E51"/>
                </a:solidFill>
                <a:latin typeface="Lato-Light"/>
                <a:cs typeface="Lato-Light"/>
              </a:rPr>
              <a:t>providers.</a:t>
            </a:r>
            <a:endParaRPr lang="en-US" sz="1000" b="0" spc="-10" dirty="0">
              <a:solidFill>
                <a:srgbClr val="1A1E51"/>
              </a:solidFill>
              <a:latin typeface="Lato-Light"/>
              <a:cs typeface="Lato-Light"/>
            </a:endParaRPr>
          </a:p>
          <a:p>
            <a:pPr marL="0" marR="5080" indent="0">
              <a:lnSpc>
                <a:spcPts val="1500"/>
              </a:lnSpc>
              <a:spcBef>
                <a:spcPts val="600"/>
              </a:spcBef>
              <a:spcAft>
                <a:spcPts val="1200"/>
              </a:spcAft>
              <a:buNone/>
            </a:pPr>
            <a:r>
              <a:rPr lang="en-US" sz="1000" b="0" dirty="0">
                <a:solidFill>
                  <a:srgbClr val="1A1E51"/>
                </a:solidFill>
                <a:latin typeface="Lato-Light"/>
                <a:cs typeface="Lato-Light"/>
              </a:rPr>
              <a:t>Our </a:t>
            </a:r>
            <a:r>
              <a:rPr lang="en-US" sz="1000" b="0" spc="-10" dirty="0">
                <a:solidFill>
                  <a:srgbClr val="1A1E51"/>
                </a:solidFill>
                <a:latin typeface="Lato-Light"/>
                <a:cs typeface="Lato-Light"/>
              </a:rPr>
              <a:t>vendor-</a:t>
            </a:r>
            <a:r>
              <a:rPr lang="en-US" sz="1000" b="0" dirty="0">
                <a:solidFill>
                  <a:srgbClr val="1A1E51"/>
                </a:solidFill>
                <a:latin typeface="Lato-Light"/>
                <a:cs typeface="Lato-Light"/>
              </a:rPr>
              <a:t>agnostic</a:t>
            </a:r>
            <a:r>
              <a:rPr lang="en-US" sz="1000" b="0" spc="5" dirty="0">
                <a:solidFill>
                  <a:srgbClr val="1A1E51"/>
                </a:solidFill>
                <a:latin typeface="Lato-Light"/>
                <a:cs typeface="Lato-Light"/>
              </a:rPr>
              <a:t> </a:t>
            </a:r>
            <a:r>
              <a:rPr lang="en-US" sz="1000" b="0" dirty="0">
                <a:solidFill>
                  <a:srgbClr val="1A1E51"/>
                </a:solidFill>
                <a:latin typeface="Lato-Light"/>
                <a:cs typeface="Lato-Light"/>
              </a:rPr>
              <a:t>approach </a:t>
            </a:r>
            <a:r>
              <a:rPr lang="en-US" sz="1000" b="0" spc="-10" dirty="0">
                <a:solidFill>
                  <a:srgbClr val="1A1E51"/>
                </a:solidFill>
                <a:latin typeface="Lato-Light"/>
                <a:cs typeface="Lato-Light"/>
              </a:rPr>
              <a:t>enables </a:t>
            </a:r>
            <a:r>
              <a:rPr lang="en-US" sz="1000" b="0" dirty="0">
                <a:solidFill>
                  <a:srgbClr val="1A1E51"/>
                </a:solidFill>
                <a:latin typeface="Lato-Light"/>
                <a:cs typeface="Lato-Light"/>
              </a:rPr>
              <a:t>our</a:t>
            </a:r>
            <a:r>
              <a:rPr lang="en-US" sz="1000" b="0" spc="-5" dirty="0">
                <a:solidFill>
                  <a:srgbClr val="1A1E51"/>
                </a:solidFill>
                <a:latin typeface="Lato-Light"/>
                <a:cs typeface="Lato-Light"/>
              </a:rPr>
              <a:t> </a:t>
            </a:r>
            <a:r>
              <a:rPr lang="en-US" sz="1000" b="0" dirty="0">
                <a:solidFill>
                  <a:srgbClr val="1A1E51"/>
                </a:solidFill>
                <a:latin typeface="Lato-Light"/>
                <a:cs typeface="Lato-Light"/>
              </a:rPr>
              <a:t>clients</a:t>
            </a:r>
            <a:r>
              <a:rPr lang="en-US" sz="1000" b="0" spc="-5" dirty="0">
                <a:solidFill>
                  <a:srgbClr val="1A1E51"/>
                </a:solidFill>
                <a:latin typeface="Lato-Light"/>
                <a:cs typeface="Lato-Light"/>
              </a:rPr>
              <a:t> </a:t>
            </a:r>
            <a:r>
              <a:rPr lang="en-US" sz="1000" b="0" dirty="0">
                <a:solidFill>
                  <a:srgbClr val="1A1E51"/>
                </a:solidFill>
                <a:latin typeface="Lato-Light"/>
                <a:cs typeface="Lato-Light"/>
              </a:rPr>
              <a:t>to</a:t>
            </a:r>
            <a:r>
              <a:rPr lang="en-US" sz="1000" b="0" spc="-5" dirty="0">
                <a:solidFill>
                  <a:srgbClr val="1A1E51"/>
                </a:solidFill>
                <a:latin typeface="Lato-Light"/>
                <a:cs typeface="Lato-Light"/>
              </a:rPr>
              <a:t> </a:t>
            </a:r>
            <a:r>
              <a:rPr lang="en-US" sz="1000" b="0" dirty="0">
                <a:solidFill>
                  <a:srgbClr val="1A1E51"/>
                </a:solidFill>
                <a:latin typeface="Lato-Light"/>
                <a:cs typeface="Lato-Light"/>
              </a:rPr>
              <a:t>be</a:t>
            </a:r>
            <a:r>
              <a:rPr lang="en-US" sz="1000" b="0" spc="-5" dirty="0">
                <a:solidFill>
                  <a:srgbClr val="1A1E51"/>
                </a:solidFill>
                <a:latin typeface="Lato-Light"/>
                <a:cs typeface="Lato-Light"/>
              </a:rPr>
              <a:t> </a:t>
            </a:r>
            <a:r>
              <a:rPr lang="en-US" sz="1000" b="0" dirty="0">
                <a:solidFill>
                  <a:srgbClr val="1A1E51"/>
                </a:solidFill>
                <a:latin typeface="Lato-Light"/>
                <a:cs typeface="Lato-Light"/>
              </a:rPr>
              <a:t>reassured</a:t>
            </a:r>
            <a:r>
              <a:rPr lang="en-US" sz="1000" b="0" spc="-5" dirty="0">
                <a:solidFill>
                  <a:srgbClr val="1A1E51"/>
                </a:solidFill>
                <a:latin typeface="Lato-Light"/>
                <a:cs typeface="Lato-Light"/>
              </a:rPr>
              <a:t> </a:t>
            </a:r>
            <a:r>
              <a:rPr lang="en-US" sz="1000" b="0" dirty="0">
                <a:solidFill>
                  <a:srgbClr val="1A1E51"/>
                </a:solidFill>
                <a:latin typeface="Lato-Light"/>
                <a:cs typeface="Lato-Light"/>
              </a:rPr>
              <a:t>that</a:t>
            </a:r>
            <a:r>
              <a:rPr lang="en-US" sz="1000" b="0" spc="-5" dirty="0">
                <a:solidFill>
                  <a:srgbClr val="1A1E51"/>
                </a:solidFill>
                <a:latin typeface="Lato-Light"/>
                <a:cs typeface="Lato-Light"/>
              </a:rPr>
              <a:t> </a:t>
            </a:r>
            <a:r>
              <a:rPr lang="en-US" sz="1000" b="0" spc="-10" dirty="0">
                <a:solidFill>
                  <a:srgbClr val="1A1E51"/>
                </a:solidFill>
                <a:latin typeface="Lato-Light"/>
                <a:cs typeface="Lato-Light"/>
              </a:rPr>
              <a:t>we’re </a:t>
            </a:r>
            <a:r>
              <a:rPr lang="en-US" sz="1000" b="0" dirty="0">
                <a:solidFill>
                  <a:srgbClr val="1A1E51"/>
                </a:solidFill>
                <a:latin typeface="Lato-Light"/>
                <a:cs typeface="Lato-Light"/>
              </a:rPr>
              <a:t>finding</a:t>
            </a:r>
            <a:r>
              <a:rPr lang="en-US" sz="1000" b="0" spc="-15" dirty="0">
                <a:solidFill>
                  <a:srgbClr val="1A1E51"/>
                </a:solidFill>
                <a:latin typeface="Lato-Light"/>
                <a:cs typeface="Lato-Light"/>
              </a:rPr>
              <a:t> </a:t>
            </a:r>
            <a:r>
              <a:rPr lang="en-US" sz="1000" b="0" dirty="0">
                <a:solidFill>
                  <a:srgbClr val="1A1E51"/>
                </a:solidFill>
                <a:latin typeface="Lato-Light"/>
                <a:cs typeface="Lato-Light"/>
              </a:rPr>
              <a:t>the</a:t>
            </a:r>
            <a:r>
              <a:rPr lang="en-US" sz="1000" b="0" spc="-15" dirty="0">
                <a:solidFill>
                  <a:srgbClr val="1A1E51"/>
                </a:solidFill>
                <a:latin typeface="Lato-Light"/>
                <a:cs typeface="Lato-Light"/>
              </a:rPr>
              <a:t> </a:t>
            </a:r>
            <a:r>
              <a:rPr lang="en-US" sz="1000" b="0" dirty="0">
                <a:solidFill>
                  <a:srgbClr val="1A1E51"/>
                </a:solidFill>
                <a:latin typeface="Lato-Light"/>
                <a:cs typeface="Lato-Light"/>
              </a:rPr>
              <a:t>right</a:t>
            </a:r>
            <a:r>
              <a:rPr lang="en-US" sz="1000" b="0" spc="-10" dirty="0">
                <a:solidFill>
                  <a:srgbClr val="1A1E51"/>
                </a:solidFill>
                <a:latin typeface="Lato-Light"/>
                <a:cs typeface="Lato-Light"/>
              </a:rPr>
              <a:t> </a:t>
            </a:r>
            <a:r>
              <a:rPr lang="en-US" sz="1000" b="0" dirty="0">
                <a:solidFill>
                  <a:srgbClr val="1A1E51"/>
                </a:solidFill>
                <a:latin typeface="Lato-Light"/>
                <a:cs typeface="Lato-Light"/>
              </a:rPr>
              <a:t>solutions</a:t>
            </a:r>
            <a:r>
              <a:rPr lang="en-US" sz="1000" b="0" spc="-10" dirty="0">
                <a:solidFill>
                  <a:srgbClr val="1A1E51"/>
                </a:solidFill>
                <a:latin typeface="Lato-Light"/>
                <a:cs typeface="Lato-Light"/>
              </a:rPr>
              <a:t> </a:t>
            </a:r>
            <a:r>
              <a:rPr lang="en-US" sz="1000" b="0" dirty="0">
                <a:solidFill>
                  <a:srgbClr val="1A1E51"/>
                </a:solidFill>
                <a:latin typeface="Lato-Light"/>
                <a:cs typeface="Lato-Light"/>
              </a:rPr>
              <a:t>for</a:t>
            </a:r>
            <a:r>
              <a:rPr lang="en-US" sz="1000" b="0" spc="-10" dirty="0">
                <a:solidFill>
                  <a:srgbClr val="1A1E51"/>
                </a:solidFill>
                <a:latin typeface="Lato-Light"/>
                <a:cs typeface="Lato-Light"/>
              </a:rPr>
              <a:t> </a:t>
            </a:r>
            <a:r>
              <a:rPr lang="en-US" sz="1000" b="0" dirty="0">
                <a:solidFill>
                  <a:srgbClr val="1A1E51"/>
                </a:solidFill>
                <a:latin typeface="Lato-Light"/>
                <a:cs typeface="Lato-Light"/>
              </a:rPr>
              <a:t>their</a:t>
            </a:r>
            <a:r>
              <a:rPr lang="en-US" sz="1000" b="0" spc="-15" dirty="0">
                <a:solidFill>
                  <a:srgbClr val="1A1E51"/>
                </a:solidFill>
                <a:latin typeface="Lato-Light"/>
                <a:cs typeface="Lato-Light"/>
              </a:rPr>
              <a:t> </a:t>
            </a:r>
            <a:r>
              <a:rPr lang="en-US" sz="1000" b="0" spc="-10" dirty="0">
                <a:solidFill>
                  <a:srgbClr val="1A1E51"/>
                </a:solidFill>
                <a:latin typeface="Lato-Light"/>
                <a:cs typeface="Lato-Light"/>
              </a:rPr>
              <a:t>business </a:t>
            </a:r>
            <a:r>
              <a:rPr lang="en-US" sz="1000" b="0" dirty="0">
                <a:solidFill>
                  <a:srgbClr val="1A1E51"/>
                </a:solidFill>
                <a:latin typeface="Lato-Light"/>
                <a:cs typeface="Lato-Light"/>
              </a:rPr>
              <a:t>requirements</a:t>
            </a:r>
            <a:r>
              <a:rPr lang="en-US" sz="1000" b="0" spc="-5" dirty="0">
                <a:solidFill>
                  <a:srgbClr val="1A1E51"/>
                </a:solidFill>
                <a:latin typeface="Lato-Light"/>
                <a:cs typeface="Lato-Light"/>
              </a:rPr>
              <a:t> </a:t>
            </a:r>
            <a:r>
              <a:rPr lang="en-US" sz="1000" b="0" dirty="0">
                <a:solidFill>
                  <a:srgbClr val="1A1E51"/>
                </a:solidFill>
                <a:latin typeface="Lato-Light"/>
                <a:cs typeface="Lato-Light"/>
              </a:rPr>
              <a:t>and</a:t>
            </a:r>
            <a:r>
              <a:rPr lang="en-US" sz="1000" b="0" spc="-5" dirty="0">
                <a:solidFill>
                  <a:srgbClr val="1A1E51"/>
                </a:solidFill>
                <a:latin typeface="Lato-Light"/>
                <a:cs typeface="Lato-Light"/>
              </a:rPr>
              <a:t> </a:t>
            </a:r>
            <a:r>
              <a:rPr lang="en-US" sz="1000" b="0" dirty="0">
                <a:solidFill>
                  <a:srgbClr val="1A1E51"/>
                </a:solidFill>
                <a:latin typeface="Lato-Light"/>
                <a:cs typeface="Lato-Light"/>
              </a:rPr>
              <a:t>not</a:t>
            </a:r>
            <a:r>
              <a:rPr lang="en-US" sz="1000" b="0" spc="-5" dirty="0">
                <a:solidFill>
                  <a:srgbClr val="1A1E51"/>
                </a:solidFill>
                <a:latin typeface="Lato-Light"/>
                <a:cs typeface="Lato-Light"/>
              </a:rPr>
              <a:t> </a:t>
            </a:r>
            <a:r>
              <a:rPr lang="en-US" sz="1000" b="0" dirty="0">
                <a:solidFill>
                  <a:srgbClr val="1A1E51"/>
                </a:solidFill>
                <a:latin typeface="Lato-Light"/>
                <a:cs typeface="Lato-Light"/>
              </a:rPr>
              <a:t>piecing </a:t>
            </a:r>
            <a:r>
              <a:rPr lang="en-US" sz="1000" b="0" spc="-10" dirty="0">
                <a:solidFill>
                  <a:srgbClr val="1A1E51"/>
                </a:solidFill>
                <a:latin typeface="Lato-Light"/>
                <a:cs typeface="Lato-Light"/>
              </a:rPr>
              <a:t>together </a:t>
            </a:r>
            <a:r>
              <a:rPr lang="en-US" sz="1000" b="0" dirty="0">
                <a:solidFill>
                  <a:srgbClr val="1A1E51"/>
                </a:solidFill>
                <a:latin typeface="Lato-Light"/>
                <a:cs typeface="Lato-Light"/>
              </a:rPr>
              <a:t>products from a</a:t>
            </a:r>
            <a:r>
              <a:rPr lang="en-US" sz="1000" b="0" spc="-5" dirty="0">
                <a:solidFill>
                  <a:srgbClr val="1A1E51"/>
                </a:solidFill>
                <a:latin typeface="Lato-Light"/>
                <a:cs typeface="Lato-Light"/>
              </a:rPr>
              <a:t> </a:t>
            </a:r>
            <a:r>
              <a:rPr lang="en-US" sz="1000" b="0" dirty="0">
                <a:solidFill>
                  <a:srgbClr val="1A1E51"/>
                </a:solidFill>
                <a:latin typeface="Lato-Light"/>
                <a:cs typeface="Lato-Light"/>
              </a:rPr>
              <a:t>preferred supplier </a:t>
            </a:r>
            <a:r>
              <a:rPr lang="en-US" sz="1000" b="0" spc="-10" dirty="0">
                <a:solidFill>
                  <a:srgbClr val="1A1E51"/>
                </a:solidFill>
                <a:latin typeface="Lato-Light"/>
                <a:cs typeface="Lato-Light"/>
              </a:rPr>
              <a:t>list.</a:t>
            </a:r>
            <a:endParaRPr sz="1000" b="0" dirty="0">
              <a:solidFill>
                <a:srgbClr val="1A1E51"/>
              </a:solidFill>
              <a:latin typeface="Lato-Light"/>
              <a:cs typeface="Lato-Light"/>
            </a:endParaRPr>
          </a:p>
        </p:txBody>
      </p:sp>
      <p:pic>
        <p:nvPicPr>
          <p:cNvPr id="4" name="object 4"/>
          <p:cNvPicPr/>
          <p:nvPr/>
        </p:nvPicPr>
        <p:blipFill>
          <a:blip r:embed="rId2">
            <a:extLst>
              <a:ext uri="{28A0092B-C50C-407E-A947-70E740481C1C}">
                <a14:useLocalDpi xmlns:a14="http://schemas.microsoft.com/office/drawing/2010/main" val="0"/>
              </a:ext>
            </a:extLst>
          </a:blip>
          <a:srcRect/>
          <a:stretch/>
        </p:blipFill>
        <p:spPr>
          <a:xfrm>
            <a:off x="8480453" y="3226982"/>
            <a:ext cx="3448176" cy="3448176"/>
          </a:xfrm>
          <a:prstGeom prst="rect">
            <a:avLst/>
          </a:prstGeom>
        </p:spPr>
      </p:pic>
      <p:sp>
        <p:nvSpPr>
          <p:cNvPr id="8" name="Title 25">
            <a:extLst>
              <a:ext uri="{FF2B5EF4-FFF2-40B4-BE49-F238E27FC236}">
                <a16:creationId xmlns:a16="http://schemas.microsoft.com/office/drawing/2014/main" id="{2FA43313-9F81-8D01-CB1F-380BAF7C867E}"/>
              </a:ext>
            </a:extLst>
          </p:cNvPr>
          <p:cNvSpPr>
            <a:spLocks noGrp="1"/>
          </p:cNvSpPr>
          <p:nvPr>
            <p:ph type="title"/>
          </p:nvPr>
        </p:nvSpPr>
        <p:spPr>
          <a:xfrm>
            <a:off x="525364" y="0"/>
            <a:ext cx="11150699" cy="1152525"/>
          </a:xfrm>
        </p:spPr>
        <p:txBody>
          <a:bodyPr>
            <a:normAutofit/>
          </a:bodyPr>
          <a:lstStyle/>
          <a:p>
            <a:r>
              <a:rPr lang="en-US" sz="3200" dirty="0">
                <a:solidFill>
                  <a:srgbClr val="1A1E51"/>
                </a:solidFill>
              </a:rPr>
              <a:t>Procurement &amp; Partners</a:t>
            </a:r>
          </a:p>
        </p:txBody>
      </p:sp>
      <p:pic>
        <p:nvPicPr>
          <p:cNvPr id="2" name="Picture 1">
            <a:extLst>
              <a:ext uri="{FF2B5EF4-FFF2-40B4-BE49-F238E27FC236}">
                <a16:creationId xmlns:a16="http://schemas.microsoft.com/office/drawing/2014/main" id="{72A2CBEF-AA0F-98F0-B00C-998681206B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88786" y="504007"/>
            <a:ext cx="912676" cy="904379"/>
          </a:xfrm>
          <a:prstGeom prst="rect">
            <a:avLst/>
          </a:prstGeom>
        </p:spPr>
      </p:pic>
      <p:pic>
        <p:nvPicPr>
          <p:cNvPr id="6" name="Picture 5" descr="Diagram&#10;&#10;Description automatically generated with low confidence">
            <a:extLst>
              <a:ext uri="{FF2B5EF4-FFF2-40B4-BE49-F238E27FC236}">
                <a16:creationId xmlns:a16="http://schemas.microsoft.com/office/drawing/2014/main" id="{837628F7-FA9F-5975-CEFD-4B2698A46D0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8855" y="4779639"/>
            <a:ext cx="4704080" cy="1366520"/>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1A1E51"/>
        </a:solidFill>
        <a:effectLst/>
      </p:bgPr>
    </p:bg>
    <p:spTree>
      <p:nvGrpSpPr>
        <p:cNvPr id="1" name=""/>
        <p:cNvGrpSpPr/>
        <p:nvPr/>
      </p:nvGrpSpPr>
      <p:grpSpPr>
        <a:xfrm>
          <a:off x="0" y="0"/>
          <a:ext cx="0" cy="0"/>
          <a:chOff x="0" y="0"/>
          <a:chExt cx="0" cy="0"/>
        </a:xfrm>
      </p:grpSpPr>
      <p:sp>
        <p:nvSpPr>
          <p:cNvPr id="2" name="object 2"/>
          <p:cNvSpPr txBox="1">
            <a:spLocks noGrp="1"/>
          </p:cNvSpPr>
          <p:nvPr>
            <p:ph type="title"/>
          </p:nvPr>
        </p:nvSpPr>
        <p:spPr>
          <a:xfrm>
            <a:off x="525364" y="647258"/>
            <a:ext cx="5524917" cy="505267"/>
          </a:xfrm>
          <a:prstGeom prst="rect">
            <a:avLst/>
          </a:prstGeom>
        </p:spPr>
        <p:txBody>
          <a:bodyPr vert="horz" wrap="square" lIns="0" tIns="12700" rIns="0" bIns="0" rtlCol="0">
            <a:spAutoFit/>
          </a:bodyPr>
          <a:lstStyle/>
          <a:p>
            <a:pPr marL="12700">
              <a:lnSpc>
                <a:spcPct val="100000"/>
              </a:lnSpc>
              <a:spcBef>
                <a:spcPts val="100"/>
              </a:spcBef>
            </a:pPr>
            <a:r>
              <a:rPr lang="en-US" sz="3200" dirty="0"/>
              <a:t>Managed Support Services</a:t>
            </a:r>
            <a:endParaRPr sz="3200" spc="-10" dirty="0"/>
          </a:p>
        </p:txBody>
      </p:sp>
      <p:sp>
        <p:nvSpPr>
          <p:cNvPr id="3" name="object 3"/>
          <p:cNvSpPr txBox="1"/>
          <p:nvPr/>
        </p:nvSpPr>
        <p:spPr>
          <a:xfrm>
            <a:off x="521734" y="1738217"/>
            <a:ext cx="2538824" cy="239809"/>
          </a:xfrm>
          <a:prstGeom prst="rect">
            <a:avLst/>
          </a:prstGeom>
        </p:spPr>
        <p:txBody>
          <a:bodyPr vert="horz" wrap="square" lIns="0" tIns="7620" rIns="0" bIns="0" rtlCol="0">
            <a:spAutoFit/>
          </a:bodyPr>
          <a:lstStyle/>
          <a:p>
            <a:pPr marL="12700" marR="5080">
              <a:lnSpc>
                <a:spcPct val="101800"/>
              </a:lnSpc>
              <a:spcBef>
                <a:spcPts val="60"/>
              </a:spcBef>
            </a:pPr>
            <a:r>
              <a:rPr sz="1600" b="1" dirty="0">
                <a:solidFill>
                  <a:srgbClr val="CC8838"/>
                </a:solidFill>
                <a:latin typeface="Lato"/>
                <a:cs typeface="Lato"/>
              </a:rPr>
              <a:t>IT</a:t>
            </a:r>
            <a:r>
              <a:rPr sz="1600" b="1" spc="-30" dirty="0">
                <a:solidFill>
                  <a:srgbClr val="CC8838"/>
                </a:solidFill>
                <a:latin typeface="Lato"/>
                <a:cs typeface="Lato"/>
              </a:rPr>
              <a:t> </a:t>
            </a:r>
            <a:r>
              <a:rPr sz="1600" b="1" dirty="0">
                <a:solidFill>
                  <a:srgbClr val="CC8838"/>
                </a:solidFill>
                <a:latin typeface="Lato"/>
                <a:cs typeface="Lato"/>
              </a:rPr>
              <a:t>Support</a:t>
            </a:r>
            <a:r>
              <a:rPr sz="1600" b="1" spc="-15" dirty="0">
                <a:solidFill>
                  <a:srgbClr val="CC8838"/>
                </a:solidFill>
                <a:latin typeface="Lato"/>
                <a:cs typeface="Lato"/>
              </a:rPr>
              <a:t> </a:t>
            </a:r>
            <a:r>
              <a:rPr sz="1600" b="1" spc="-50" dirty="0">
                <a:solidFill>
                  <a:srgbClr val="CC8838"/>
                </a:solidFill>
                <a:latin typeface="Lato"/>
                <a:cs typeface="Lato"/>
              </a:rPr>
              <a:t>&amp; </a:t>
            </a:r>
            <a:r>
              <a:rPr sz="1600" b="1" spc="-10" dirty="0">
                <a:solidFill>
                  <a:srgbClr val="CC8838"/>
                </a:solidFill>
                <a:latin typeface="Lato"/>
                <a:cs typeface="Lato"/>
              </a:rPr>
              <a:t>Consultancy</a:t>
            </a:r>
            <a:endParaRPr sz="1600" dirty="0">
              <a:latin typeface="Lato"/>
              <a:cs typeface="Lato"/>
            </a:endParaRPr>
          </a:p>
        </p:txBody>
      </p:sp>
      <p:sp>
        <p:nvSpPr>
          <p:cNvPr id="4" name="object 4"/>
          <p:cNvSpPr txBox="1"/>
          <p:nvPr/>
        </p:nvSpPr>
        <p:spPr>
          <a:xfrm>
            <a:off x="521734" y="2290728"/>
            <a:ext cx="2449195" cy="1052195"/>
          </a:xfrm>
          <a:prstGeom prst="rect">
            <a:avLst/>
          </a:prstGeom>
        </p:spPr>
        <p:txBody>
          <a:bodyPr vert="horz" wrap="square" lIns="0" tIns="27939" rIns="0" bIns="0" rtlCol="0">
            <a:spAutoFit/>
          </a:bodyPr>
          <a:lstStyle/>
          <a:p>
            <a:pPr marL="12700" marR="5080">
              <a:lnSpc>
                <a:spcPts val="1600"/>
              </a:lnSpc>
              <a:spcBef>
                <a:spcPts val="219"/>
              </a:spcBef>
            </a:pPr>
            <a:r>
              <a:rPr sz="1200" kern="0" dirty="0">
                <a:solidFill>
                  <a:srgbClr val="FFFFFF"/>
                </a:solidFill>
                <a:latin typeface="Lato"/>
                <a:cs typeface="Lato"/>
              </a:rPr>
              <a:t>Finding an IT partner </a:t>
            </a:r>
            <a:r>
              <a:rPr sz="1200" kern="0" spc="-20" dirty="0">
                <a:solidFill>
                  <a:srgbClr val="FFFFFF"/>
                </a:solidFill>
                <a:latin typeface="Lato"/>
                <a:cs typeface="Lato"/>
              </a:rPr>
              <a:t>that </a:t>
            </a:r>
            <a:r>
              <a:rPr sz="1200" kern="0" dirty="0">
                <a:solidFill>
                  <a:srgbClr val="FFFFFF"/>
                </a:solidFill>
                <a:latin typeface="Lato"/>
                <a:cs typeface="Lato"/>
              </a:rPr>
              <a:t>seamlessly</a:t>
            </a:r>
            <a:r>
              <a:rPr sz="1200" kern="0" spc="-15" dirty="0">
                <a:solidFill>
                  <a:srgbClr val="FFFFFF"/>
                </a:solidFill>
                <a:latin typeface="Lato"/>
                <a:cs typeface="Lato"/>
              </a:rPr>
              <a:t> </a:t>
            </a:r>
            <a:r>
              <a:rPr sz="1200" kern="0" dirty="0">
                <a:solidFill>
                  <a:srgbClr val="FFFFFF"/>
                </a:solidFill>
                <a:latin typeface="Lato"/>
                <a:cs typeface="Lato"/>
              </a:rPr>
              <a:t>integrates</a:t>
            </a:r>
            <a:r>
              <a:rPr lang="en-US" sz="1200" kern="0" dirty="0">
                <a:solidFill>
                  <a:srgbClr val="FFFFFF"/>
                </a:solidFill>
                <a:latin typeface="Lato"/>
                <a:cs typeface="Lato"/>
              </a:rPr>
              <a:t> into your</a:t>
            </a:r>
            <a:r>
              <a:rPr sz="1200" kern="0" spc="-15" dirty="0">
                <a:solidFill>
                  <a:srgbClr val="FFFFFF"/>
                </a:solidFill>
                <a:latin typeface="Lato"/>
                <a:cs typeface="Lato"/>
              </a:rPr>
              <a:t> </a:t>
            </a:r>
            <a:r>
              <a:rPr sz="1200" kern="0" dirty="0">
                <a:solidFill>
                  <a:srgbClr val="FFFFFF"/>
                </a:solidFill>
                <a:latin typeface="Lato"/>
                <a:cs typeface="Lato"/>
              </a:rPr>
              <a:t>business</a:t>
            </a:r>
            <a:r>
              <a:rPr sz="1200" kern="0" spc="-5" dirty="0">
                <a:solidFill>
                  <a:srgbClr val="FFFFFF"/>
                </a:solidFill>
                <a:latin typeface="Lato"/>
                <a:cs typeface="Lato"/>
              </a:rPr>
              <a:t> </a:t>
            </a:r>
            <a:r>
              <a:rPr sz="1200" kern="0" dirty="0">
                <a:solidFill>
                  <a:srgbClr val="FFFFFF"/>
                </a:solidFill>
                <a:latin typeface="Lato"/>
                <a:cs typeface="Lato"/>
              </a:rPr>
              <a:t>is</a:t>
            </a:r>
            <a:r>
              <a:rPr sz="1200" kern="0" spc="-5" dirty="0">
                <a:solidFill>
                  <a:srgbClr val="FFFFFF"/>
                </a:solidFill>
                <a:latin typeface="Lato"/>
                <a:cs typeface="Lato"/>
              </a:rPr>
              <a:t> </a:t>
            </a:r>
            <a:r>
              <a:rPr sz="1200" kern="0" dirty="0">
                <a:solidFill>
                  <a:srgbClr val="FFFFFF"/>
                </a:solidFill>
                <a:latin typeface="Lato"/>
                <a:cs typeface="Lato"/>
              </a:rPr>
              <a:t>a</a:t>
            </a:r>
            <a:r>
              <a:rPr sz="1200" kern="0" spc="-5" dirty="0">
                <a:solidFill>
                  <a:srgbClr val="FFFFFF"/>
                </a:solidFill>
                <a:latin typeface="Lato"/>
                <a:cs typeface="Lato"/>
              </a:rPr>
              <a:t> </a:t>
            </a:r>
            <a:r>
              <a:rPr sz="1200" kern="0" spc="-10" dirty="0">
                <a:solidFill>
                  <a:srgbClr val="FFFFFF"/>
                </a:solidFill>
                <a:latin typeface="Lato"/>
                <a:cs typeface="Lato"/>
              </a:rPr>
              <a:t>fundamental </a:t>
            </a:r>
            <a:r>
              <a:rPr sz="1200" kern="0" dirty="0">
                <a:solidFill>
                  <a:srgbClr val="FFFFFF"/>
                </a:solidFill>
                <a:latin typeface="Lato"/>
                <a:cs typeface="Lato"/>
              </a:rPr>
              <a:t>element in </a:t>
            </a:r>
            <a:r>
              <a:rPr sz="1200" kern="0" spc="-10" dirty="0">
                <a:solidFill>
                  <a:srgbClr val="FFFFFF"/>
                </a:solidFill>
                <a:latin typeface="Lato"/>
                <a:cs typeface="Lato"/>
              </a:rPr>
              <a:t>promoting </a:t>
            </a:r>
            <a:r>
              <a:rPr sz="1200" kern="0" dirty="0">
                <a:solidFill>
                  <a:srgbClr val="FFFFFF"/>
                </a:solidFill>
                <a:latin typeface="Lato"/>
                <a:cs typeface="Lato"/>
              </a:rPr>
              <a:t>continued</a:t>
            </a:r>
            <a:r>
              <a:rPr sz="1200" kern="0" spc="-10" dirty="0">
                <a:solidFill>
                  <a:srgbClr val="FFFFFF"/>
                </a:solidFill>
                <a:latin typeface="Lato"/>
                <a:cs typeface="Lato"/>
              </a:rPr>
              <a:t> </a:t>
            </a:r>
            <a:r>
              <a:rPr sz="1200" kern="0" dirty="0">
                <a:solidFill>
                  <a:srgbClr val="FFFFFF"/>
                </a:solidFill>
                <a:latin typeface="Lato"/>
                <a:cs typeface="Lato"/>
              </a:rPr>
              <a:t>business </a:t>
            </a:r>
            <a:r>
              <a:rPr sz="1200" kern="0" spc="-10" dirty="0">
                <a:solidFill>
                  <a:srgbClr val="FFFFFF"/>
                </a:solidFill>
                <a:latin typeface="Lato"/>
                <a:cs typeface="Lato"/>
              </a:rPr>
              <a:t>growth.</a:t>
            </a:r>
            <a:endParaRPr sz="1200" kern="0" dirty="0">
              <a:latin typeface="Lato"/>
              <a:cs typeface="Lato"/>
            </a:endParaRPr>
          </a:p>
        </p:txBody>
      </p:sp>
      <p:sp>
        <p:nvSpPr>
          <p:cNvPr id="5" name="object 5"/>
          <p:cNvSpPr txBox="1"/>
          <p:nvPr/>
        </p:nvSpPr>
        <p:spPr>
          <a:xfrm>
            <a:off x="3431569" y="1713278"/>
            <a:ext cx="2416810" cy="2106731"/>
          </a:xfrm>
          <a:prstGeom prst="rect">
            <a:avLst/>
          </a:prstGeom>
        </p:spPr>
        <p:txBody>
          <a:bodyPr vert="horz" wrap="square" lIns="0" tIns="39370" rIns="0" bIns="0" rtlCol="0">
            <a:spAutoFit/>
          </a:bodyPr>
          <a:lstStyle/>
          <a:p>
            <a:pPr marL="12700" marR="5080" indent="-635">
              <a:spcAft>
                <a:spcPts val="200"/>
              </a:spcAft>
            </a:pPr>
            <a:r>
              <a:rPr sz="1400" b="1" dirty="0">
                <a:solidFill>
                  <a:srgbClr val="CC8838"/>
                </a:solidFill>
                <a:latin typeface="Lato"/>
                <a:cs typeface="Lato"/>
              </a:rPr>
              <a:t>Outsourced</a:t>
            </a:r>
            <a:r>
              <a:rPr sz="1400" b="1" spc="-45" dirty="0">
                <a:solidFill>
                  <a:srgbClr val="CC8838"/>
                </a:solidFill>
                <a:latin typeface="Lato"/>
                <a:cs typeface="Lato"/>
              </a:rPr>
              <a:t> </a:t>
            </a:r>
            <a:r>
              <a:rPr sz="1400" b="1" dirty="0">
                <a:solidFill>
                  <a:srgbClr val="CC8838"/>
                </a:solidFill>
                <a:latin typeface="Lato"/>
                <a:cs typeface="Lato"/>
              </a:rPr>
              <a:t>Service</a:t>
            </a:r>
            <a:r>
              <a:rPr sz="1400" b="1" spc="-40" dirty="0">
                <a:solidFill>
                  <a:srgbClr val="CC8838"/>
                </a:solidFill>
                <a:latin typeface="Lato"/>
                <a:cs typeface="Lato"/>
              </a:rPr>
              <a:t> </a:t>
            </a:r>
            <a:r>
              <a:rPr sz="1400" b="1" spc="-20" dirty="0">
                <a:solidFill>
                  <a:srgbClr val="CC8838"/>
                </a:solidFill>
                <a:latin typeface="Lato"/>
                <a:cs typeface="Lato"/>
              </a:rPr>
              <a:t>Desk</a:t>
            </a:r>
            <a:endParaRPr lang="en-US" sz="1400" b="1" spc="-20" dirty="0">
              <a:solidFill>
                <a:srgbClr val="CC8838"/>
              </a:solidFill>
              <a:latin typeface="Lato"/>
              <a:cs typeface="Lato"/>
            </a:endParaRPr>
          </a:p>
          <a:p>
            <a:pPr marL="12700" marR="5080" indent="-635">
              <a:lnSpc>
                <a:spcPts val="1500"/>
              </a:lnSpc>
              <a:spcBef>
                <a:spcPts val="600"/>
              </a:spcBef>
              <a:spcAft>
                <a:spcPts val="1200"/>
              </a:spcAft>
            </a:pPr>
            <a:r>
              <a:rPr sz="1000" dirty="0">
                <a:solidFill>
                  <a:srgbClr val="FFFFFF"/>
                </a:solidFill>
                <a:latin typeface="Lato-Light"/>
              </a:rPr>
              <a:t>Technology isn’t one size fits all and neither should your Managed IT Services.</a:t>
            </a:r>
            <a:endParaRPr lang="en-US" sz="1000" dirty="0">
              <a:solidFill>
                <a:srgbClr val="FFFFFF"/>
              </a:solidFill>
              <a:latin typeface="Lato-Light"/>
            </a:endParaRPr>
          </a:p>
          <a:p>
            <a:pPr marL="12700" marR="5080" indent="-635">
              <a:lnSpc>
                <a:spcPts val="1500"/>
              </a:lnSpc>
              <a:spcBef>
                <a:spcPts val="600"/>
              </a:spcBef>
              <a:spcAft>
                <a:spcPts val="1200"/>
              </a:spcAft>
            </a:pPr>
            <a:r>
              <a:rPr sz="1000" dirty="0">
                <a:solidFill>
                  <a:srgbClr val="FFFFFF"/>
                </a:solidFill>
                <a:latin typeface="Lato-Light"/>
              </a:rPr>
              <a:t>Our outsourced support</a:t>
            </a:r>
            <a:r>
              <a:rPr lang="en-GB" sz="1000" dirty="0">
                <a:solidFill>
                  <a:srgbClr val="FFFFFF"/>
                </a:solidFill>
                <a:latin typeface="Lato-Light"/>
              </a:rPr>
              <a:t> </a:t>
            </a:r>
            <a:r>
              <a:rPr sz="1000" dirty="0">
                <a:solidFill>
                  <a:srgbClr val="FFFFFF"/>
                </a:solidFill>
                <a:latin typeface="Lato-Light"/>
              </a:rPr>
              <a:t>service enables you to efficiently manage your corporate IT budget. To further consolidate IT outgoings, we can manage anything from domain and web hosting to online backups and </a:t>
            </a:r>
            <a:r>
              <a:rPr lang="en-US" sz="1000" dirty="0">
                <a:solidFill>
                  <a:srgbClr val="FFFFFF"/>
                </a:solidFill>
                <a:latin typeface="Lato-Light"/>
              </a:rPr>
              <a:t>a</a:t>
            </a:r>
            <a:r>
              <a:rPr sz="1000" dirty="0">
                <a:solidFill>
                  <a:srgbClr val="FFFFFF"/>
                </a:solidFill>
                <a:latin typeface="Lato-Light"/>
              </a:rPr>
              <a:t>ntivirus.</a:t>
            </a:r>
          </a:p>
        </p:txBody>
      </p:sp>
      <p:sp>
        <p:nvSpPr>
          <p:cNvPr id="6" name="object 6"/>
          <p:cNvSpPr txBox="1"/>
          <p:nvPr/>
        </p:nvSpPr>
        <p:spPr>
          <a:xfrm>
            <a:off x="6299899" y="1713278"/>
            <a:ext cx="2378075" cy="1914370"/>
          </a:xfrm>
          <a:prstGeom prst="rect">
            <a:avLst/>
          </a:prstGeom>
        </p:spPr>
        <p:txBody>
          <a:bodyPr vert="horz" wrap="square" lIns="0" tIns="39370" rIns="0" bIns="0" rtlCol="0">
            <a:spAutoFit/>
          </a:bodyPr>
          <a:lstStyle/>
          <a:p>
            <a:pPr marL="12700" marR="5080" indent="-635">
              <a:spcAft>
                <a:spcPts val="200"/>
              </a:spcAft>
            </a:pPr>
            <a:r>
              <a:rPr sz="1400" b="1" dirty="0">
                <a:solidFill>
                  <a:srgbClr val="CC8838"/>
                </a:solidFill>
                <a:latin typeface="Lato"/>
              </a:rPr>
              <a:t>Onsite Support or Overflow</a:t>
            </a:r>
            <a:endParaRPr lang="en-GB" sz="1400" b="1" dirty="0">
              <a:solidFill>
                <a:srgbClr val="CC8838"/>
              </a:solidFill>
              <a:latin typeface="Lato"/>
            </a:endParaRPr>
          </a:p>
          <a:p>
            <a:pPr marL="12700" marR="5080" indent="-635">
              <a:lnSpc>
                <a:spcPts val="1500"/>
              </a:lnSpc>
              <a:spcBef>
                <a:spcPts val="600"/>
              </a:spcBef>
              <a:spcAft>
                <a:spcPts val="1200"/>
              </a:spcAft>
            </a:pPr>
            <a:r>
              <a:rPr sz="1000" dirty="0">
                <a:solidFill>
                  <a:srgbClr val="FFFFFF"/>
                </a:solidFill>
                <a:latin typeface="Lato-Light"/>
              </a:rPr>
              <a:t>We’re here to support your business in any way that we can. </a:t>
            </a:r>
            <a:endParaRPr lang="en-US" sz="1000" dirty="0">
              <a:solidFill>
                <a:srgbClr val="FFFFFF"/>
              </a:solidFill>
              <a:latin typeface="Lato-Light"/>
            </a:endParaRPr>
          </a:p>
          <a:p>
            <a:pPr marL="12700" marR="5080" indent="-635">
              <a:lnSpc>
                <a:spcPts val="1500"/>
              </a:lnSpc>
              <a:spcBef>
                <a:spcPts val="600"/>
              </a:spcBef>
              <a:spcAft>
                <a:spcPts val="1200"/>
              </a:spcAft>
            </a:pPr>
            <a:r>
              <a:rPr sz="1000" dirty="0">
                <a:solidFill>
                  <a:srgbClr val="FFFFFF"/>
                </a:solidFill>
                <a:latin typeface="Lato-Light"/>
              </a:rPr>
              <a:t>This includes offering overflow resource for your</a:t>
            </a:r>
            <a:r>
              <a:rPr lang="en-GB" sz="1000" dirty="0">
                <a:solidFill>
                  <a:srgbClr val="FFFFFF"/>
                </a:solidFill>
                <a:latin typeface="Lato-Light"/>
              </a:rPr>
              <a:t> </a:t>
            </a:r>
            <a:r>
              <a:rPr sz="1000" dirty="0">
                <a:solidFill>
                  <a:srgbClr val="FFFFFF"/>
                </a:solidFill>
                <a:latin typeface="Lato-Light"/>
              </a:rPr>
              <a:t>internal helpdesk on daily tasks, filling knowledge gaps during project delivery or holiday cover for your current IT Manager.</a:t>
            </a:r>
            <a:endParaRPr lang="en-GB" sz="1000" dirty="0">
              <a:solidFill>
                <a:srgbClr val="FFFFFF"/>
              </a:solidFill>
              <a:latin typeface="Lato-Light"/>
            </a:endParaRPr>
          </a:p>
        </p:txBody>
      </p:sp>
      <p:sp>
        <p:nvSpPr>
          <p:cNvPr id="9" name="object 9"/>
          <p:cNvSpPr/>
          <p:nvPr/>
        </p:nvSpPr>
        <p:spPr>
          <a:xfrm>
            <a:off x="530503" y="2137154"/>
            <a:ext cx="2245947" cy="45719"/>
          </a:xfrm>
          <a:custGeom>
            <a:avLst/>
            <a:gdLst/>
            <a:ahLst/>
            <a:cxnLst/>
            <a:rect l="l" t="t" r="r" b="b"/>
            <a:pathLst>
              <a:path w="2436495">
                <a:moveTo>
                  <a:pt x="0" y="0"/>
                </a:moveTo>
                <a:lnTo>
                  <a:pt x="2436304" y="0"/>
                </a:lnTo>
              </a:path>
            </a:pathLst>
          </a:custGeom>
          <a:ln w="12700">
            <a:solidFill>
              <a:srgbClr val="FFFFFF"/>
            </a:solidFill>
          </a:ln>
        </p:spPr>
        <p:txBody>
          <a:bodyPr wrap="square" lIns="0" tIns="0" rIns="0" bIns="0" rtlCol="0"/>
          <a:lstStyle/>
          <a:p>
            <a:endParaRPr/>
          </a:p>
        </p:txBody>
      </p:sp>
      <p:grpSp>
        <p:nvGrpSpPr>
          <p:cNvPr id="10" name="object 10"/>
          <p:cNvGrpSpPr/>
          <p:nvPr/>
        </p:nvGrpSpPr>
        <p:grpSpPr>
          <a:xfrm>
            <a:off x="547129" y="4890702"/>
            <a:ext cx="1379220" cy="1379220"/>
            <a:chOff x="588694" y="4890702"/>
            <a:chExt cx="1379220" cy="1379220"/>
          </a:xfrm>
        </p:grpSpPr>
        <p:pic>
          <p:nvPicPr>
            <p:cNvPr id="11" name="object 11"/>
            <p:cNvPicPr/>
            <p:nvPr/>
          </p:nvPicPr>
          <p:blipFill>
            <a:blip r:embed="rId2">
              <a:extLst>
                <a:ext uri="{28A0092B-C50C-407E-A947-70E740481C1C}">
                  <a14:useLocalDpi xmlns:a14="http://schemas.microsoft.com/office/drawing/2010/main" val="0"/>
                </a:ext>
              </a:extLst>
            </a:blip>
            <a:srcRect/>
            <a:stretch/>
          </p:blipFill>
          <p:spPr>
            <a:xfrm>
              <a:off x="588700" y="4890702"/>
              <a:ext cx="1378597" cy="1378597"/>
            </a:xfrm>
            <a:prstGeom prst="rect">
              <a:avLst/>
            </a:prstGeom>
          </p:spPr>
        </p:pic>
        <p:sp>
          <p:nvSpPr>
            <p:cNvPr id="12" name="object 12"/>
            <p:cNvSpPr/>
            <p:nvPr/>
          </p:nvSpPr>
          <p:spPr>
            <a:xfrm>
              <a:off x="588694" y="4890702"/>
              <a:ext cx="1379220" cy="1379220"/>
            </a:xfrm>
            <a:custGeom>
              <a:avLst/>
              <a:gdLst/>
              <a:ahLst/>
              <a:cxnLst/>
              <a:rect l="l" t="t" r="r" b="b"/>
              <a:pathLst>
                <a:path w="1379220" h="1379220">
                  <a:moveTo>
                    <a:pt x="689305" y="1378597"/>
                  </a:moveTo>
                  <a:lnTo>
                    <a:pt x="736499" y="1377007"/>
                  </a:lnTo>
                  <a:lnTo>
                    <a:pt x="782840" y="1372305"/>
                  </a:lnTo>
                  <a:lnTo>
                    <a:pt x="828224" y="1364593"/>
                  </a:lnTo>
                  <a:lnTo>
                    <a:pt x="872550" y="1353975"/>
                  </a:lnTo>
                  <a:lnTo>
                    <a:pt x="915714" y="1340552"/>
                  </a:lnTo>
                  <a:lnTo>
                    <a:pt x="957614" y="1324429"/>
                  </a:lnTo>
                  <a:lnTo>
                    <a:pt x="998148" y="1305706"/>
                  </a:lnTo>
                  <a:lnTo>
                    <a:pt x="1037211" y="1284487"/>
                  </a:lnTo>
                  <a:lnTo>
                    <a:pt x="1074703" y="1260875"/>
                  </a:lnTo>
                  <a:lnTo>
                    <a:pt x="1110520" y="1234973"/>
                  </a:lnTo>
                  <a:lnTo>
                    <a:pt x="1144559" y="1206882"/>
                  </a:lnTo>
                  <a:lnTo>
                    <a:pt x="1176718" y="1176705"/>
                  </a:lnTo>
                  <a:lnTo>
                    <a:pt x="1206894" y="1144546"/>
                  </a:lnTo>
                  <a:lnTo>
                    <a:pt x="1234985" y="1110507"/>
                  </a:lnTo>
                  <a:lnTo>
                    <a:pt x="1260888" y="1074690"/>
                  </a:lnTo>
                  <a:lnTo>
                    <a:pt x="1284500" y="1037199"/>
                  </a:lnTo>
                  <a:lnTo>
                    <a:pt x="1305719" y="998135"/>
                  </a:lnTo>
                  <a:lnTo>
                    <a:pt x="1324441" y="957602"/>
                  </a:lnTo>
                  <a:lnTo>
                    <a:pt x="1340565" y="915702"/>
                  </a:lnTo>
                  <a:lnTo>
                    <a:pt x="1353987" y="872537"/>
                  </a:lnTo>
                  <a:lnTo>
                    <a:pt x="1364606" y="828212"/>
                  </a:lnTo>
                  <a:lnTo>
                    <a:pt x="1372317" y="782827"/>
                  </a:lnTo>
                  <a:lnTo>
                    <a:pt x="1377020" y="736486"/>
                  </a:lnTo>
                  <a:lnTo>
                    <a:pt x="1378610" y="689292"/>
                  </a:lnTo>
                  <a:lnTo>
                    <a:pt x="1377020" y="642099"/>
                  </a:lnTo>
                  <a:lnTo>
                    <a:pt x="1372317" y="595760"/>
                  </a:lnTo>
                  <a:lnTo>
                    <a:pt x="1364606" y="550376"/>
                  </a:lnTo>
                  <a:lnTo>
                    <a:pt x="1353987" y="506052"/>
                  </a:lnTo>
                  <a:lnTo>
                    <a:pt x="1340565" y="462889"/>
                  </a:lnTo>
                  <a:lnTo>
                    <a:pt x="1324441" y="420990"/>
                  </a:lnTo>
                  <a:lnTo>
                    <a:pt x="1305719" y="380457"/>
                  </a:lnTo>
                  <a:lnTo>
                    <a:pt x="1284500" y="341394"/>
                  </a:lnTo>
                  <a:lnTo>
                    <a:pt x="1260888" y="303903"/>
                  </a:lnTo>
                  <a:lnTo>
                    <a:pt x="1234985" y="268087"/>
                  </a:lnTo>
                  <a:lnTo>
                    <a:pt x="1206894" y="234049"/>
                  </a:lnTo>
                  <a:lnTo>
                    <a:pt x="1176718" y="201890"/>
                  </a:lnTo>
                  <a:lnTo>
                    <a:pt x="1144559" y="171714"/>
                  </a:lnTo>
                  <a:lnTo>
                    <a:pt x="1110520" y="143623"/>
                  </a:lnTo>
                  <a:lnTo>
                    <a:pt x="1074703" y="117721"/>
                  </a:lnTo>
                  <a:lnTo>
                    <a:pt x="1037211" y="94109"/>
                  </a:lnTo>
                  <a:lnTo>
                    <a:pt x="998148" y="72890"/>
                  </a:lnTo>
                  <a:lnTo>
                    <a:pt x="957614" y="54168"/>
                  </a:lnTo>
                  <a:lnTo>
                    <a:pt x="915714" y="38044"/>
                  </a:lnTo>
                  <a:lnTo>
                    <a:pt x="872550" y="24622"/>
                  </a:lnTo>
                  <a:lnTo>
                    <a:pt x="828224" y="14004"/>
                  </a:lnTo>
                  <a:lnTo>
                    <a:pt x="782840" y="6292"/>
                  </a:lnTo>
                  <a:lnTo>
                    <a:pt x="736499" y="1590"/>
                  </a:lnTo>
                  <a:lnTo>
                    <a:pt x="689305" y="0"/>
                  </a:lnTo>
                  <a:lnTo>
                    <a:pt x="642110" y="1590"/>
                  </a:lnTo>
                  <a:lnTo>
                    <a:pt x="595770" y="6292"/>
                  </a:lnTo>
                  <a:lnTo>
                    <a:pt x="550385" y="14004"/>
                  </a:lnTo>
                  <a:lnTo>
                    <a:pt x="506059" y="24622"/>
                  </a:lnTo>
                  <a:lnTo>
                    <a:pt x="462895" y="38044"/>
                  </a:lnTo>
                  <a:lnTo>
                    <a:pt x="420995" y="54168"/>
                  </a:lnTo>
                  <a:lnTo>
                    <a:pt x="380462" y="72890"/>
                  </a:lnTo>
                  <a:lnTo>
                    <a:pt x="341398" y="94109"/>
                  </a:lnTo>
                  <a:lnTo>
                    <a:pt x="303907" y="117721"/>
                  </a:lnTo>
                  <a:lnTo>
                    <a:pt x="268090" y="143623"/>
                  </a:lnTo>
                  <a:lnTo>
                    <a:pt x="234051" y="171714"/>
                  </a:lnTo>
                  <a:lnTo>
                    <a:pt x="201891" y="201890"/>
                  </a:lnTo>
                  <a:lnTo>
                    <a:pt x="171715" y="234049"/>
                  </a:lnTo>
                  <a:lnTo>
                    <a:pt x="143624" y="268087"/>
                  </a:lnTo>
                  <a:lnTo>
                    <a:pt x="117721" y="303903"/>
                  </a:lnTo>
                  <a:lnTo>
                    <a:pt x="94109" y="341394"/>
                  </a:lnTo>
                  <a:lnTo>
                    <a:pt x="72891" y="380457"/>
                  </a:lnTo>
                  <a:lnTo>
                    <a:pt x="54168" y="420990"/>
                  </a:lnTo>
                  <a:lnTo>
                    <a:pt x="38044" y="462889"/>
                  </a:lnTo>
                  <a:lnTo>
                    <a:pt x="24622" y="506052"/>
                  </a:lnTo>
                  <a:lnTo>
                    <a:pt x="14004" y="550376"/>
                  </a:lnTo>
                  <a:lnTo>
                    <a:pt x="6292" y="595760"/>
                  </a:lnTo>
                  <a:lnTo>
                    <a:pt x="1590" y="642099"/>
                  </a:lnTo>
                  <a:lnTo>
                    <a:pt x="0" y="689292"/>
                  </a:lnTo>
                  <a:lnTo>
                    <a:pt x="1590" y="736486"/>
                  </a:lnTo>
                  <a:lnTo>
                    <a:pt x="6292" y="782827"/>
                  </a:lnTo>
                  <a:lnTo>
                    <a:pt x="14004" y="828212"/>
                  </a:lnTo>
                  <a:lnTo>
                    <a:pt x="24622" y="872537"/>
                  </a:lnTo>
                  <a:lnTo>
                    <a:pt x="38044" y="915702"/>
                  </a:lnTo>
                  <a:lnTo>
                    <a:pt x="54168" y="957602"/>
                  </a:lnTo>
                  <a:lnTo>
                    <a:pt x="72891" y="998135"/>
                  </a:lnTo>
                  <a:lnTo>
                    <a:pt x="94109" y="1037199"/>
                  </a:lnTo>
                  <a:lnTo>
                    <a:pt x="117721" y="1074690"/>
                  </a:lnTo>
                  <a:lnTo>
                    <a:pt x="143624" y="1110507"/>
                  </a:lnTo>
                  <a:lnTo>
                    <a:pt x="171715" y="1144546"/>
                  </a:lnTo>
                  <a:lnTo>
                    <a:pt x="201891" y="1176705"/>
                  </a:lnTo>
                  <a:lnTo>
                    <a:pt x="234051" y="1206882"/>
                  </a:lnTo>
                  <a:lnTo>
                    <a:pt x="268090" y="1234973"/>
                  </a:lnTo>
                  <a:lnTo>
                    <a:pt x="303907" y="1260875"/>
                  </a:lnTo>
                  <a:lnTo>
                    <a:pt x="341398" y="1284487"/>
                  </a:lnTo>
                  <a:lnTo>
                    <a:pt x="380462" y="1305706"/>
                  </a:lnTo>
                  <a:lnTo>
                    <a:pt x="420995" y="1324429"/>
                  </a:lnTo>
                  <a:lnTo>
                    <a:pt x="462895" y="1340552"/>
                  </a:lnTo>
                  <a:lnTo>
                    <a:pt x="506059" y="1353975"/>
                  </a:lnTo>
                  <a:lnTo>
                    <a:pt x="550385" y="1364593"/>
                  </a:lnTo>
                  <a:lnTo>
                    <a:pt x="595770" y="1372305"/>
                  </a:lnTo>
                  <a:lnTo>
                    <a:pt x="642110" y="1377007"/>
                  </a:lnTo>
                  <a:lnTo>
                    <a:pt x="689305" y="1378597"/>
                  </a:lnTo>
                  <a:close/>
                </a:path>
              </a:pathLst>
            </a:custGeom>
            <a:ln w="25400">
              <a:solidFill>
                <a:srgbClr val="FFFFFF"/>
              </a:solidFill>
            </a:ln>
          </p:spPr>
          <p:txBody>
            <a:bodyPr wrap="square" lIns="0" tIns="0" rIns="0" bIns="0" rtlCol="0"/>
            <a:lstStyle/>
            <a:p>
              <a:endParaRPr/>
            </a:p>
          </p:txBody>
        </p:sp>
      </p:grpSp>
      <p:grpSp>
        <p:nvGrpSpPr>
          <p:cNvPr id="16" name="Group 15">
            <a:extLst>
              <a:ext uri="{FF2B5EF4-FFF2-40B4-BE49-F238E27FC236}">
                <a16:creationId xmlns:a16="http://schemas.microsoft.com/office/drawing/2014/main" id="{2951F5F3-3717-0BD7-AB3B-ADBA3529DDDB}"/>
              </a:ext>
            </a:extLst>
          </p:cNvPr>
          <p:cNvGrpSpPr/>
          <p:nvPr/>
        </p:nvGrpSpPr>
        <p:grpSpPr>
          <a:xfrm>
            <a:off x="6050281" y="1784477"/>
            <a:ext cx="2848740" cy="3746242"/>
            <a:chOff x="6050281" y="1917480"/>
            <a:chExt cx="2848740" cy="4118435"/>
          </a:xfrm>
        </p:grpSpPr>
        <p:sp>
          <p:nvSpPr>
            <p:cNvPr id="14" name="object 9">
              <a:extLst>
                <a:ext uri="{FF2B5EF4-FFF2-40B4-BE49-F238E27FC236}">
                  <a16:creationId xmlns:a16="http://schemas.microsoft.com/office/drawing/2014/main" id="{2CF0597A-7502-49D2-EEDB-A763AA2D1D63}"/>
                </a:ext>
              </a:extLst>
            </p:cNvPr>
            <p:cNvSpPr/>
            <p:nvPr/>
          </p:nvSpPr>
          <p:spPr>
            <a:xfrm rot="5400000">
              <a:off x="4013924" y="3953837"/>
              <a:ext cx="4118434" cy="45719"/>
            </a:xfrm>
            <a:custGeom>
              <a:avLst/>
              <a:gdLst/>
              <a:ahLst/>
              <a:cxnLst/>
              <a:rect l="l" t="t" r="r" b="b"/>
              <a:pathLst>
                <a:path w="2598420">
                  <a:moveTo>
                    <a:pt x="0" y="0"/>
                  </a:moveTo>
                  <a:lnTo>
                    <a:pt x="2598305" y="0"/>
                  </a:lnTo>
                </a:path>
              </a:pathLst>
            </a:custGeom>
            <a:ln w="6350">
              <a:solidFill>
                <a:schemeClr val="bg1"/>
              </a:solidFill>
              <a:prstDash val="sysDot"/>
            </a:ln>
          </p:spPr>
          <p:txBody>
            <a:bodyPr wrap="square" lIns="0" tIns="0" rIns="0" bIns="0" rtlCol="0"/>
            <a:lstStyle/>
            <a:p>
              <a:endParaRPr/>
            </a:p>
          </p:txBody>
        </p:sp>
        <p:sp>
          <p:nvSpPr>
            <p:cNvPr id="15" name="object 9">
              <a:extLst>
                <a:ext uri="{FF2B5EF4-FFF2-40B4-BE49-F238E27FC236}">
                  <a16:creationId xmlns:a16="http://schemas.microsoft.com/office/drawing/2014/main" id="{C526CCDC-172A-3455-1067-A1FDEE0AB6CD}"/>
                </a:ext>
              </a:extLst>
            </p:cNvPr>
            <p:cNvSpPr/>
            <p:nvPr/>
          </p:nvSpPr>
          <p:spPr>
            <a:xfrm rot="5400000">
              <a:off x="6816945" y="3953838"/>
              <a:ext cx="4118434" cy="45719"/>
            </a:xfrm>
            <a:custGeom>
              <a:avLst/>
              <a:gdLst/>
              <a:ahLst/>
              <a:cxnLst/>
              <a:rect l="l" t="t" r="r" b="b"/>
              <a:pathLst>
                <a:path w="2598420">
                  <a:moveTo>
                    <a:pt x="0" y="0"/>
                  </a:moveTo>
                  <a:lnTo>
                    <a:pt x="2598305" y="0"/>
                  </a:lnTo>
                </a:path>
              </a:pathLst>
            </a:custGeom>
            <a:ln w="6350">
              <a:solidFill>
                <a:schemeClr val="bg1"/>
              </a:solidFill>
              <a:prstDash val="sysDot"/>
            </a:ln>
          </p:spPr>
          <p:txBody>
            <a:bodyPr wrap="square" lIns="0" tIns="0" rIns="0" bIns="0" rtlCol="0"/>
            <a:lstStyle/>
            <a:p>
              <a:endParaRPr/>
            </a:p>
          </p:txBody>
        </p:sp>
      </p:grpSp>
      <p:pic>
        <p:nvPicPr>
          <p:cNvPr id="17" name="Picture 16">
            <a:extLst>
              <a:ext uri="{FF2B5EF4-FFF2-40B4-BE49-F238E27FC236}">
                <a16:creationId xmlns:a16="http://schemas.microsoft.com/office/drawing/2014/main" id="{40F161DA-0275-E5F8-654F-B829F5817E5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88786" y="504007"/>
            <a:ext cx="912676" cy="904379"/>
          </a:xfrm>
          <a:prstGeom prst="rect">
            <a:avLst/>
          </a:prstGeom>
        </p:spPr>
      </p:pic>
      <p:sp>
        <p:nvSpPr>
          <p:cNvPr id="8" name="object 5">
            <a:extLst>
              <a:ext uri="{FF2B5EF4-FFF2-40B4-BE49-F238E27FC236}">
                <a16:creationId xmlns:a16="http://schemas.microsoft.com/office/drawing/2014/main" id="{D4AC0488-0306-73C6-0DF0-461136327396}"/>
              </a:ext>
            </a:extLst>
          </p:cNvPr>
          <p:cNvSpPr txBox="1"/>
          <p:nvPr/>
        </p:nvSpPr>
        <p:spPr>
          <a:xfrm>
            <a:off x="3429573" y="3978810"/>
            <a:ext cx="2416810" cy="1106457"/>
          </a:xfrm>
          <a:prstGeom prst="rect">
            <a:avLst/>
          </a:prstGeom>
        </p:spPr>
        <p:txBody>
          <a:bodyPr vert="horz" wrap="square" lIns="0" tIns="39370" rIns="0" bIns="0" rtlCol="0">
            <a:spAutoFit/>
          </a:bodyPr>
          <a:lstStyle/>
          <a:p>
            <a:pPr marL="12700" marR="5080" indent="-635">
              <a:spcAft>
                <a:spcPts val="200"/>
              </a:spcAft>
            </a:pPr>
            <a:r>
              <a:rPr sz="1400" b="1" dirty="0">
                <a:solidFill>
                  <a:srgbClr val="CC8838"/>
                </a:solidFill>
                <a:latin typeface="Lato"/>
              </a:rPr>
              <a:t>Monitoring &amp; Maintenance</a:t>
            </a:r>
            <a:endParaRPr lang="en-GB" sz="1400" b="1" dirty="0">
              <a:solidFill>
                <a:srgbClr val="CC8838"/>
              </a:solidFill>
              <a:latin typeface="Lato"/>
            </a:endParaRPr>
          </a:p>
          <a:p>
            <a:pPr marL="12700" marR="5080" indent="-635">
              <a:lnSpc>
                <a:spcPts val="1500"/>
              </a:lnSpc>
              <a:spcBef>
                <a:spcPts val="600"/>
              </a:spcBef>
              <a:spcAft>
                <a:spcPts val="1200"/>
              </a:spcAft>
            </a:pPr>
            <a:r>
              <a:rPr lang="en-US" sz="1000" dirty="0">
                <a:solidFill>
                  <a:srgbClr val="FFFFFF"/>
                </a:solidFill>
                <a:latin typeface="Lato-Light"/>
              </a:rPr>
              <a:t>I</a:t>
            </a:r>
            <a:r>
              <a:rPr sz="1000" dirty="0">
                <a:solidFill>
                  <a:srgbClr val="FFFFFF"/>
                </a:solidFill>
                <a:latin typeface="Lato-Light"/>
              </a:rPr>
              <a:t>deal for businesses that aren’t at the stage where they require a fully managed IT Support package</a:t>
            </a:r>
            <a:r>
              <a:rPr lang="en-US" sz="1000" dirty="0">
                <a:solidFill>
                  <a:srgbClr val="FFFFFF"/>
                </a:solidFill>
                <a:latin typeface="Lato-Light"/>
              </a:rPr>
              <a:t>,</a:t>
            </a:r>
            <a:r>
              <a:rPr lang="en-GB" sz="1000" dirty="0">
                <a:solidFill>
                  <a:srgbClr val="FFFFFF"/>
                </a:solidFill>
                <a:latin typeface="Lato-Light"/>
              </a:rPr>
              <a:t> </a:t>
            </a:r>
            <a:r>
              <a:rPr sz="1000" dirty="0">
                <a:solidFill>
                  <a:srgbClr val="FFFFFF"/>
                </a:solidFill>
                <a:latin typeface="Lato-Light"/>
              </a:rPr>
              <a:t>but would benefit from alerting and automated maintenance.</a:t>
            </a:r>
          </a:p>
        </p:txBody>
      </p:sp>
      <p:sp>
        <p:nvSpPr>
          <p:cNvPr id="13" name="object 6">
            <a:extLst>
              <a:ext uri="{FF2B5EF4-FFF2-40B4-BE49-F238E27FC236}">
                <a16:creationId xmlns:a16="http://schemas.microsoft.com/office/drawing/2014/main" id="{193D25CC-D5BA-AB7F-DA84-E4F428A3A9C7}"/>
              </a:ext>
            </a:extLst>
          </p:cNvPr>
          <p:cNvSpPr txBox="1"/>
          <p:nvPr/>
        </p:nvSpPr>
        <p:spPr>
          <a:xfrm>
            <a:off x="6299899" y="3941712"/>
            <a:ext cx="2378075" cy="1722010"/>
          </a:xfrm>
          <a:prstGeom prst="rect">
            <a:avLst/>
          </a:prstGeom>
        </p:spPr>
        <p:txBody>
          <a:bodyPr vert="horz" wrap="square" lIns="0" tIns="39370" rIns="0" bIns="0" rtlCol="0">
            <a:spAutoFit/>
          </a:bodyPr>
          <a:lstStyle/>
          <a:p>
            <a:pPr marL="12700" marR="5080" indent="-635">
              <a:lnSpc>
                <a:spcPct val="100000"/>
              </a:lnSpc>
              <a:spcAft>
                <a:spcPts val="200"/>
              </a:spcAft>
            </a:pPr>
            <a:r>
              <a:rPr sz="1400" b="1" dirty="0">
                <a:solidFill>
                  <a:srgbClr val="CC8838"/>
                </a:solidFill>
                <a:latin typeface="Lato"/>
              </a:rPr>
              <a:t>Infrastructure Audit</a:t>
            </a:r>
            <a:endParaRPr lang="en-GB" sz="1400" b="1" dirty="0">
              <a:solidFill>
                <a:srgbClr val="CC8838"/>
              </a:solidFill>
              <a:latin typeface="Lato"/>
            </a:endParaRPr>
          </a:p>
          <a:p>
            <a:pPr marL="12700" marR="5080" indent="-635">
              <a:lnSpc>
                <a:spcPts val="1500"/>
              </a:lnSpc>
              <a:spcBef>
                <a:spcPts val="600"/>
              </a:spcBef>
              <a:spcAft>
                <a:spcPts val="1200"/>
              </a:spcAft>
            </a:pPr>
            <a:r>
              <a:rPr sz="1000" dirty="0">
                <a:solidFill>
                  <a:srgbClr val="FFFFFF"/>
                </a:solidFill>
                <a:latin typeface="Lato-Light"/>
              </a:rPr>
              <a:t>Are you concerned about the setup of your current IT systems? </a:t>
            </a:r>
            <a:endParaRPr lang="en-US" sz="1000" dirty="0">
              <a:solidFill>
                <a:srgbClr val="FFFFFF"/>
              </a:solidFill>
              <a:latin typeface="Lato-Light"/>
            </a:endParaRPr>
          </a:p>
          <a:p>
            <a:pPr marL="12700" marR="5080" indent="-635">
              <a:lnSpc>
                <a:spcPts val="1500"/>
              </a:lnSpc>
              <a:spcBef>
                <a:spcPts val="600"/>
              </a:spcBef>
              <a:spcAft>
                <a:spcPts val="1200"/>
              </a:spcAft>
            </a:pPr>
            <a:r>
              <a:rPr sz="1000" dirty="0">
                <a:solidFill>
                  <a:srgbClr val="FFFFFF"/>
                </a:solidFill>
                <a:latin typeface="Lato-Light"/>
              </a:rPr>
              <a:t>Our infrastructure audits review your current setup, both on-premises and in the cloud to ensure that you’re following industry recommended best practices.</a:t>
            </a:r>
          </a:p>
        </p:txBody>
      </p:sp>
      <p:sp>
        <p:nvSpPr>
          <p:cNvPr id="18" name="object 7">
            <a:extLst>
              <a:ext uri="{FF2B5EF4-FFF2-40B4-BE49-F238E27FC236}">
                <a16:creationId xmlns:a16="http://schemas.microsoft.com/office/drawing/2014/main" id="{AE0CA802-DEA8-6484-2391-E8CC77423107}"/>
              </a:ext>
            </a:extLst>
          </p:cNvPr>
          <p:cNvSpPr txBox="1"/>
          <p:nvPr/>
        </p:nvSpPr>
        <p:spPr>
          <a:xfrm>
            <a:off x="9129494" y="1671713"/>
            <a:ext cx="2582267" cy="1499128"/>
          </a:xfrm>
          <a:prstGeom prst="rect">
            <a:avLst/>
          </a:prstGeom>
        </p:spPr>
        <p:txBody>
          <a:bodyPr vert="horz" wrap="square" lIns="0" tIns="72390" rIns="0" bIns="0" rtlCol="0">
            <a:spAutoFit/>
          </a:bodyPr>
          <a:lstStyle/>
          <a:p>
            <a:pPr marL="12700" marR="5080" indent="-635">
              <a:spcAft>
                <a:spcPts val="200"/>
              </a:spcAft>
            </a:pPr>
            <a:r>
              <a:rPr lang="en-GB" sz="1400" b="1" dirty="0">
                <a:solidFill>
                  <a:srgbClr val="CC8838"/>
                </a:solidFill>
                <a:latin typeface="Lato"/>
              </a:rPr>
              <a:t>Disaster Recovery</a:t>
            </a:r>
          </a:p>
          <a:p>
            <a:pPr marL="12700" marR="5080" indent="-635">
              <a:lnSpc>
                <a:spcPts val="1500"/>
              </a:lnSpc>
              <a:spcBef>
                <a:spcPts val="600"/>
              </a:spcBef>
              <a:spcAft>
                <a:spcPts val="1200"/>
              </a:spcAft>
            </a:pPr>
            <a:r>
              <a:rPr lang="en-GB" sz="1000" dirty="0">
                <a:solidFill>
                  <a:srgbClr val="FFFFFF"/>
                </a:solidFill>
                <a:latin typeface="Lato-Light"/>
              </a:rPr>
              <a:t>With the introduction of disaster recovery as a service, we’re able to minimise downtime with regular backups during the day and off-site replication to the cloud.</a:t>
            </a:r>
          </a:p>
          <a:p>
            <a:pPr marL="12700" marR="156845"/>
            <a:endParaRPr sz="1200" dirty="0">
              <a:latin typeface="Lato-Light"/>
              <a:cs typeface="Lato-Light"/>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repeatCount="0"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heel(1)">
                                      <p:cBhvr>
                                        <p:cTn id="7" dur="12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bject 2"/>
          <p:cNvSpPr txBox="1">
            <a:spLocks noGrp="1"/>
          </p:cNvSpPr>
          <p:nvPr>
            <p:ph type="title"/>
          </p:nvPr>
        </p:nvSpPr>
        <p:spPr>
          <a:xfrm>
            <a:off x="525364" y="647258"/>
            <a:ext cx="11150699" cy="505267"/>
          </a:xfrm>
          <a:prstGeom prst="rect">
            <a:avLst/>
          </a:prstGeom>
        </p:spPr>
        <p:txBody>
          <a:bodyPr vert="horz" wrap="square" lIns="0" tIns="12700" rIns="0" bIns="0" rtlCol="0">
            <a:spAutoFit/>
          </a:bodyPr>
          <a:lstStyle/>
          <a:p>
            <a:pPr marL="12700">
              <a:lnSpc>
                <a:spcPct val="100000"/>
              </a:lnSpc>
              <a:spcBef>
                <a:spcPts val="100"/>
              </a:spcBef>
            </a:pPr>
            <a:r>
              <a:rPr sz="3200" dirty="0">
                <a:solidFill>
                  <a:srgbClr val="1A1E51"/>
                </a:solidFill>
              </a:rPr>
              <a:t>Communication &amp; </a:t>
            </a:r>
            <a:r>
              <a:rPr sz="3200" spc="-10" dirty="0">
                <a:solidFill>
                  <a:srgbClr val="1A1E51"/>
                </a:solidFill>
              </a:rPr>
              <a:t>Collaboration</a:t>
            </a:r>
          </a:p>
        </p:txBody>
      </p:sp>
      <p:sp>
        <p:nvSpPr>
          <p:cNvPr id="3" name="object 3"/>
          <p:cNvSpPr txBox="1"/>
          <p:nvPr/>
        </p:nvSpPr>
        <p:spPr>
          <a:xfrm>
            <a:off x="515938" y="1735802"/>
            <a:ext cx="3683961" cy="239809"/>
          </a:xfrm>
          <a:prstGeom prst="rect">
            <a:avLst/>
          </a:prstGeom>
        </p:spPr>
        <p:txBody>
          <a:bodyPr vert="horz" wrap="square" lIns="0" tIns="7620" rIns="0" bIns="0" rtlCol="0">
            <a:spAutoFit/>
          </a:bodyPr>
          <a:lstStyle/>
          <a:p>
            <a:pPr marL="12700" marR="5080">
              <a:lnSpc>
                <a:spcPct val="101800"/>
              </a:lnSpc>
              <a:spcBef>
                <a:spcPts val="60"/>
              </a:spcBef>
            </a:pPr>
            <a:r>
              <a:rPr sz="1600" b="1" dirty="0">
                <a:solidFill>
                  <a:srgbClr val="CC8838"/>
                </a:solidFill>
                <a:latin typeface="Lato"/>
                <a:cs typeface="Lato"/>
              </a:rPr>
              <a:t>Connectivity</a:t>
            </a:r>
            <a:r>
              <a:rPr sz="1600" b="1" spc="-35" dirty="0">
                <a:solidFill>
                  <a:srgbClr val="CC8838"/>
                </a:solidFill>
                <a:latin typeface="Lato"/>
                <a:cs typeface="Lato"/>
              </a:rPr>
              <a:t> </a:t>
            </a:r>
            <a:r>
              <a:rPr sz="1600" b="1" dirty="0">
                <a:solidFill>
                  <a:srgbClr val="CC8838"/>
                </a:solidFill>
                <a:latin typeface="Lato"/>
                <a:cs typeface="Lato"/>
              </a:rPr>
              <a:t>&amp;</a:t>
            </a:r>
            <a:r>
              <a:rPr sz="1600" b="1" spc="-25" dirty="0">
                <a:solidFill>
                  <a:srgbClr val="CC8838"/>
                </a:solidFill>
                <a:latin typeface="Lato"/>
                <a:cs typeface="Lato"/>
              </a:rPr>
              <a:t> </a:t>
            </a:r>
            <a:r>
              <a:rPr sz="1600" b="1" spc="-10" dirty="0">
                <a:solidFill>
                  <a:srgbClr val="CC8838"/>
                </a:solidFill>
                <a:latin typeface="Lato"/>
                <a:cs typeface="Lato"/>
              </a:rPr>
              <a:t>Communication </a:t>
            </a:r>
            <a:endParaRPr lang="en-US" sz="1600" b="1" spc="-10" dirty="0">
              <a:solidFill>
                <a:srgbClr val="CC8838"/>
              </a:solidFill>
              <a:latin typeface="Lato"/>
              <a:cs typeface="Lato"/>
            </a:endParaRPr>
          </a:p>
        </p:txBody>
      </p:sp>
      <p:sp>
        <p:nvSpPr>
          <p:cNvPr id="4" name="object 4"/>
          <p:cNvSpPr txBox="1"/>
          <p:nvPr/>
        </p:nvSpPr>
        <p:spPr>
          <a:xfrm>
            <a:off x="515938" y="2316425"/>
            <a:ext cx="2837927" cy="972126"/>
          </a:xfrm>
          <a:prstGeom prst="rect">
            <a:avLst/>
          </a:prstGeom>
        </p:spPr>
        <p:txBody>
          <a:bodyPr vert="horz" wrap="square" lIns="0" tIns="25400" rIns="0" bIns="0" rtlCol="0">
            <a:spAutoFit/>
          </a:bodyPr>
          <a:lstStyle/>
          <a:p>
            <a:pPr marL="12700" marR="213995">
              <a:lnSpc>
                <a:spcPts val="1500"/>
              </a:lnSpc>
              <a:spcBef>
                <a:spcPts val="200"/>
              </a:spcBef>
            </a:pPr>
            <a:r>
              <a:rPr sz="1200" dirty="0">
                <a:solidFill>
                  <a:srgbClr val="1A1E51"/>
                </a:solidFill>
                <a:latin typeface="Lato"/>
                <a:cs typeface="Lato"/>
              </a:rPr>
              <a:t>Unified</a:t>
            </a:r>
            <a:r>
              <a:rPr sz="1200" spc="-20" dirty="0">
                <a:solidFill>
                  <a:srgbClr val="1A1E51"/>
                </a:solidFill>
                <a:latin typeface="Lato"/>
                <a:cs typeface="Lato"/>
              </a:rPr>
              <a:t> </a:t>
            </a:r>
            <a:r>
              <a:rPr sz="1200" dirty="0">
                <a:solidFill>
                  <a:srgbClr val="1A1E51"/>
                </a:solidFill>
                <a:latin typeface="Lato"/>
                <a:cs typeface="Lato"/>
              </a:rPr>
              <a:t>Communications</a:t>
            </a:r>
            <a:r>
              <a:rPr sz="1200" spc="-15" dirty="0">
                <a:solidFill>
                  <a:srgbClr val="1A1E51"/>
                </a:solidFill>
                <a:latin typeface="Lato"/>
                <a:cs typeface="Lato"/>
              </a:rPr>
              <a:t> </a:t>
            </a:r>
            <a:r>
              <a:rPr sz="1200" dirty="0">
                <a:solidFill>
                  <a:srgbClr val="1A1E51"/>
                </a:solidFill>
                <a:latin typeface="Lato"/>
                <a:cs typeface="Lato"/>
              </a:rPr>
              <a:t>provide</a:t>
            </a:r>
            <a:r>
              <a:rPr sz="1200" spc="-15" dirty="0">
                <a:solidFill>
                  <a:srgbClr val="1A1E51"/>
                </a:solidFill>
                <a:latin typeface="Lato"/>
                <a:cs typeface="Lato"/>
              </a:rPr>
              <a:t> </a:t>
            </a:r>
            <a:r>
              <a:rPr sz="1200" dirty="0">
                <a:solidFill>
                  <a:srgbClr val="1A1E51"/>
                </a:solidFill>
                <a:latin typeface="Lato"/>
                <a:cs typeface="Lato"/>
              </a:rPr>
              <a:t>the</a:t>
            </a:r>
            <a:r>
              <a:rPr sz="1200" spc="-15" dirty="0">
                <a:solidFill>
                  <a:srgbClr val="1A1E51"/>
                </a:solidFill>
                <a:latin typeface="Lato"/>
                <a:cs typeface="Lato"/>
              </a:rPr>
              <a:t> </a:t>
            </a:r>
            <a:r>
              <a:rPr sz="1200" spc="-10" dirty="0">
                <a:solidFill>
                  <a:srgbClr val="1A1E51"/>
                </a:solidFill>
                <a:latin typeface="Lato"/>
                <a:cs typeface="Lato"/>
              </a:rPr>
              <a:t>ability </a:t>
            </a:r>
            <a:r>
              <a:rPr sz="1200" dirty="0">
                <a:solidFill>
                  <a:srgbClr val="1A1E51"/>
                </a:solidFill>
                <a:latin typeface="Lato"/>
                <a:cs typeface="Lato"/>
              </a:rPr>
              <a:t>to bring dispersed workforces together </a:t>
            </a:r>
            <a:r>
              <a:rPr sz="1200" spc="-25" dirty="0">
                <a:solidFill>
                  <a:srgbClr val="1A1E51"/>
                </a:solidFill>
                <a:latin typeface="Lato"/>
                <a:cs typeface="Lato"/>
              </a:rPr>
              <a:t>to</a:t>
            </a:r>
            <a:r>
              <a:rPr lang="en-US" sz="1200" spc="-25" dirty="0">
                <a:solidFill>
                  <a:srgbClr val="1A1E51"/>
                </a:solidFill>
                <a:latin typeface="Lato"/>
                <a:cs typeface="Lato"/>
              </a:rPr>
              <a:t> communicate</a:t>
            </a:r>
            <a:r>
              <a:rPr sz="1200" spc="-10" dirty="0">
                <a:solidFill>
                  <a:srgbClr val="1A1E51"/>
                </a:solidFill>
                <a:latin typeface="Lato"/>
                <a:cs typeface="Lato"/>
              </a:rPr>
              <a:t> </a:t>
            </a:r>
            <a:r>
              <a:rPr sz="1200" dirty="0">
                <a:solidFill>
                  <a:srgbClr val="1A1E51"/>
                </a:solidFill>
                <a:latin typeface="Lato"/>
                <a:cs typeface="Lato"/>
              </a:rPr>
              <a:t>and</a:t>
            </a:r>
            <a:r>
              <a:rPr sz="1200" spc="-5" dirty="0">
                <a:solidFill>
                  <a:srgbClr val="1A1E51"/>
                </a:solidFill>
                <a:latin typeface="Lato"/>
                <a:cs typeface="Lato"/>
              </a:rPr>
              <a:t> </a:t>
            </a:r>
            <a:r>
              <a:rPr sz="1200" dirty="0">
                <a:solidFill>
                  <a:srgbClr val="1A1E51"/>
                </a:solidFill>
                <a:latin typeface="Lato"/>
                <a:cs typeface="Lato"/>
              </a:rPr>
              <a:t>collaborate</a:t>
            </a:r>
            <a:r>
              <a:rPr sz="1200" spc="-5" dirty="0">
                <a:solidFill>
                  <a:srgbClr val="1A1E51"/>
                </a:solidFill>
                <a:latin typeface="Lato"/>
                <a:cs typeface="Lato"/>
              </a:rPr>
              <a:t> </a:t>
            </a:r>
            <a:r>
              <a:rPr sz="1200" dirty="0">
                <a:solidFill>
                  <a:srgbClr val="1A1E51"/>
                </a:solidFill>
                <a:latin typeface="Lato"/>
                <a:cs typeface="Lato"/>
              </a:rPr>
              <a:t>more</a:t>
            </a:r>
            <a:r>
              <a:rPr sz="1200" spc="-5" dirty="0">
                <a:solidFill>
                  <a:srgbClr val="1A1E51"/>
                </a:solidFill>
                <a:latin typeface="Lato"/>
                <a:cs typeface="Lato"/>
              </a:rPr>
              <a:t> </a:t>
            </a:r>
            <a:r>
              <a:rPr sz="1200" spc="-10" dirty="0">
                <a:solidFill>
                  <a:srgbClr val="1A1E51"/>
                </a:solidFill>
                <a:latin typeface="Lato"/>
                <a:cs typeface="Lato"/>
              </a:rPr>
              <a:t>effectively </a:t>
            </a:r>
            <a:r>
              <a:rPr sz="1200" dirty="0">
                <a:solidFill>
                  <a:srgbClr val="1A1E51"/>
                </a:solidFill>
                <a:latin typeface="Lato"/>
                <a:cs typeface="Lato"/>
              </a:rPr>
              <a:t>than</a:t>
            </a:r>
            <a:r>
              <a:rPr sz="1200" spc="-20" dirty="0">
                <a:solidFill>
                  <a:srgbClr val="1A1E51"/>
                </a:solidFill>
                <a:latin typeface="Lato"/>
                <a:cs typeface="Lato"/>
              </a:rPr>
              <a:t> </a:t>
            </a:r>
            <a:br>
              <a:rPr lang="en-GB" sz="1200" spc="-20" dirty="0">
                <a:solidFill>
                  <a:srgbClr val="1A1E51"/>
                </a:solidFill>
                <a:latin typeface="Lato"/>
                <a:cs typeface="Lato"/>
              </a:rPr>
            </a:br>
            <a:r>
              <a:rPr sz="1200" dirty="0">
                <a:solidFill>
                  <a:srgbClr val="1A1E51"/>
                </a:solidFill>
                <a:latin typeface="Lato"/>
                <a:cs typeface="Lato"/>
              </a:rPr>
              <a:t>ever</a:t>
            </a:r>
            <a:r>
              <a:rPr sz="1200" spc="-20" dirty="0">
                <a:solidFill>
                  <a:srgbClr val="1A1E51"/>
                </a:solidFill>
                <a:latin typeface="Lato"/>
                <a:cs typeface="Lato"/>
              </a:rPr>
              <a:t> </a:t>
            </a:r>
            <a:r>
              <a:rPr sz="1200" spc="-10" dirty="0">
                <a:solidFill>
                  <a:srgbClr val="1A1E51"/>
                </a:solidFill>
                <a:latin typeface="Lato"/>
                <a:cs typeface="Lato"/>
              </a:rPr>
              <a:t>before.</a:t>
            </a:r>
            <a:endParaRPr sz="1200" dirty="0">
              <a:solidFill>
                <a:srgbClr val="1A1E51"/>
              </a:solidFill>
              <a:latin typeface="Lato"/>
              <a:cs typeface="Lato"/>
            </a:endParaRPr>
          </a:p>
        </p:txBody>
      </p:sp>
      <p:sp>
        <p:nvSpPr>
          <p:cNvPr id="5" name="object 5"/>
          <p:cNvSpPr txBox="1"/>
          <p:nvPr/>
        </p:nvSpPr>
        <p:spPr>
          <a:xfrm>
            <a:off x="4387700" y="1675988"/>
            <a:ext cx="3307715" cy="2153154"/>
          </a:xfrm>
          <a:prstGeom prst="rect">
            <a:avLst/>
          </a:prstGeom>
        </p:spPr>
        <p:txBody>
          <a:bodyPr vert="horz" wrap="square" lIns="0" tIns="72390" rIns="0" bIns="0" rtlCol="0">
            <a:spAutoFit/>
          </a:bodyPr>
          <a:lstStyle/>
          <a:p>
            <a:pPr marL="12700" marR="5080" indent="-635">
              <a:spcBef>
                <a:spcPts val="600"/>
              </a:spcBef>
              <a:spcAft>
                <a:spcPts val="300"/>
              </a:spcAft>
            </a:pPr>
            <a:r>
              <a:rPr sz="1400" b="1" dirty="0">
                <a:solidFill>
                  <a:srgbClr val="CC8838"/>
                </a:solidFill>
                <a:latin typeface="Lato"/>
                <a:cs typeface="Lato"/>
              </a:rPr>
              <a:t>Cloud Telephone Systems</a:t>
            </a:r>
          </a:p>
          <a:p>
            <a:pPr marL="12700" marR="5080" indent="-635">
              <a:lnSpc>
                <a:spcPts val="1500"/>
              </a:lnSpc>
              <a:spcBef>
                <a:spcPts val="600"/>
              </a:spcBef>
              <a:spcAft>
                <a:spcPts val="1200"/>
              </a:spcAft>
            </a:pPr>
            <a:r>
              <a:rPr sz="1000" spc="-10" dirty="0">
                <a:solidFill>
                  <a:srgbClr val="1A1E51"/>
                </a:solidFill>
                <a:latin typeface="Lato-Light"/>
                <a:cs typeface="Lato-Light"/>
              </a:rPr>
              <a:t>Telephony services have changed in recent years as internet connectivity has become more stable on a global level.</a:t>
            </a:r>
            <a:endParaRPr lang="en-GB" sz="1000" spc="-10" dirty="0">
              <a:solidFill>
                <a:srgbClr val="1A1E51"/>
              </a:solidFill>
              <a:latin typeface="Lato-Light"/>
              <a:cs typeface="Lato-Light"/>
            </a:endParaRPr>
          </a:p>
          <a:p>
            <a:pPr marL="12700" marR="5080" indent="-635">
              <a:lnSpc>
                <a:spcPts val="1500"/>
              </a:lnSpc>
              <a:spcBef>
                <a:spcPts val="600"/>
              </a:spcBef>
              <a:spcAft>
                <a:spcPts val="1200"/>
              </a:spcAft>
            </a:pPr>
            <a:r>
              <a:rPr lang="en-GB" sz="1000" dirty="0">
                <a:solidFill>
                  <a:srgbClr val="1A1E51"/>
                </a:solidFill>
                <a:latin typeface="Lato-Light"/>
              </a:rPr>
              <a:t>The introduction of cloud-based telephony allows you to save costs of your calls while providing higher availability, security and the ability to quickly and easily scale these services up or down.</a:t>
            </a:r>
          </a:p>
          <a:p>
            <a:pPr marL="12700" marR="5080">
              <a:spcBef>
                <a:spcPts val="244"/>
              </a:spcBef>
            </a:pPr>
            <a:endParaRPr sz="1200" dirty="0">
              <a:latin typeface="Lato-Light"/>
              <a:cs typeface="Lato-Light"/>
            </a:endParaRPr>
          </a:p>
        </p:txBody>
      </p:sp>
      <p:sp>
        <p:nvSpPr>
          <p:cNvPr id="8" name="object 8"/>
          <p:cNvSpPr txBox="1"/>
          <p:nvPr/>
        </p:nvSpPr>
        <p:spPr>
          <a:xfrm>
            <a:off x="8306104" y="1681075"/>
            <a:ext cx="3463963" cy="2114425"/>
          </a:xfrm>
          <a:prstGeom prst="rect">
            <a:avLst/>
          </a:prstGeom>
        </p:spPr>
        <p:txBody>
          <a:bodyPr vert="horz" wrap="square" lIns="0" tIns="72390" rIns="0" bIns="0" rtlCol="0">
            <a:spAutoFit/>
          </a:bodyPr>
          <a:lstStyle/>
          <a:p>
            <a:pPr marL="12700">
              <a:spcBef>
                <a:spcPts val="570"/>
              </a:spcBef>
            </a:pPr>
            <a:r>
              <a:rPr sz="1400" b="1" dirty="0">
                <a:solidFill>
                  <a:srgbClr val="CC8838"/>
                </a:solidFill>
                <a:latin typeface="Lato"/>
                <a:cs typeface="Lato"/>
              </a:rPr>
              <a:t>Internet </a:t>
            </a:r>
            <a:r>
              <a:rPr sz="1400" b="1" spc="-10" dirty="0">
                <a:solidFill>
                  <a:srgbClr val="CC8838"/>
                </a:solidFill>
                <a:latin typeface="Lato"/>
                <a:cs typeface="Lato"/>
              </a:rPr>
              <a:t>Connection</a:t>
            </a:r>
            <a:endParaRPr sz="1400" dirty="0">
              <a:latin typeface="Lato"/>
              <a:cs typeface="Lato"/>
            </a:endParaRPr>
          </a:p>
          <a:p>
            <a:pPr marL="12700" marR="5080">
              <a:lnSpc>
                <a:spcPts val="1500"/>
              </a:lnSpc>
              <a:spcBef>
                <a:spcPts val="600"/>
              </a:spcBef>
              <a:spcAft>
                <a:spcPts val="1200"/>
              </a:spcAft>
            </a:pPr>
            <a:r>
              <a:rPr sz="1000" dirty="0">
                <a:solidFill>
                  <a:srgbClr val="1A1E51"/>
                </a:solidFill>
                <a:latin typeface="Lato-Light"/>
                <a:cs typeface="Lato-Light"/>
              </a:rPr>
              <a:t>In</a:t>
            </a:r>
            <a:r>
              <a:rPr sz="1000" spc="-20" dirty="0">
                <a:solidFill>
                  <a:srgbClr val="1A1E51"/>
                </a:solidFill>
                <a:latin typeface="Lato-Light"/>
                <a:cs typeface="Lato-Light"/>
              </a:rPr>
              <a:t> </a:t>
            </a:r>
            <a:r>
              <a:rPr sz="1000" dirty="0">
                <a:solidFill>
                  <a:srgbClr val="1A1E51"/>
                </a:solidFill>
                <a:latin typeface="Lato-Light"/>
                <a:cs typeface="Lato-Light"/>
              </a:rPr>
              <a:t>recent</a:t>
            </a:r>
            <a:r>
              <a:rPr sz="1000" spc="-10" dirty="0">
                <a:solidFill>
                  <a:srgbClr val="1A1E51"/>
                </a:solidFill>
                <a:latin typeface="Lato-Light"/>
                <a:cs typeface="Lato-Light"/>
              </a:rPr>
              <a:t> </a:t>
            </a:r>
            <a:r>
              <a:rPr sz="1000" dirty="0">
                <a:solidFill>
                  <a:srgbClr val="1A1E51"/>
                </a:solidFill>
                <a:latin typeface="Lato-Light"/>
                <a:cs typeface="Lato-Light"/>
              </a:rPr>
              <a:t>years</a:t>
            </a:r>
            <a:r>
              <a:rPr lang="en-US" sz="1000" dirty="0">
                <a:solidFill>
                  <a:srgbClr val="1A1E51"/>
                </a:solidFill>
                <a:latin typeface="Lato-Light"/>
                <a:cs typeface="Lato-Light"/>
              </a:rPr>
              <a:t>,</a:t>
            </a:r>
            <a:r>
              <a:rPr sz="1000" spc="-10" dirty="0">
                <a:solidFill>
                  <a:srgbClr val="1A1E51"/>
                </a:solidFill>
                <a:latin typeface="Lato-Light"/>
                <a:cs typeface="Lato-Light"/>
              </a:rPr>
              <a:t> </a:t>
            </a:r>
            <a:r>
              <a:rPr sz="1000" dirty="0">
                <a:solidFill>
                  <a:srgbClr val="1A1E51"/>
                </a:solidFill>
                <a:latin typeface="Lato-Light"/>
                <a:cs typeface="Lato-Light"/>
              </a:rPr>
              <a:t>the</a:t>
            </a:r>
            <a:r>
              <a:rPr sz="1000" spc="-10" dirty="0">
                <a:solidFill>
                  <a:srgbClr val="1A1E51"/>
                </a:solidFill>
                <a:latin typeface="Lato-Light"/>
                <a:cs typeface="Lato-Light"/>
              </a:rPr>
              <a:t> </a:t>
            </a:r>
            <a:r>
              <a:rPr sz="1000" dirty="0">
                <a:solidFill>
                  <a:srgbClr val="1A1E51"/>
                </a:solidFill>
                <a:latin typeface="Lato-Light"/>
                <a:cs typeface="Lato-Light"/>
              </a:rPr>
              <a:t>cost</a:t>
            </a:r>
            <a:r>
              <a:rPr sz="1000" spc="-10" dirty="0">
                <a:solidFill>
                  <a:srgbClr val="1A1E51"/>
                </a:solidFill>
                <a:latin typeface="Lato-Light"/>
                <a:cs typeface="Lato-Light"/>
              </a:rPr>
              <a:t> </a:t>
            </a:r>
            <a:r>
              <a:rPr sz="1000" dirty="0">
                <a:solidFill>
                  <a:srgbClr val="1A1E51"/>
                </a:solidFill>
                <a:latin typeface="Lato-Light"/>
                <a:cs typeface="Lato-Light"/>
              </a:rPr>
              <a:t>of</a:t>
            </a:r>
            <a:r>
              <a:rPr sz="1000" spc="-10" dirty="0">
                <a:solidFill>
                  <a:srgbClr val="1A1E51"/>
                </a:solidFill>
                <a:latin typeface="Lato-Light"/>
                <a:cs typeface="Lato-Light"/>
              </a:rPr>
              <a:t> </a:t>
            </a:r>
            <a:r>
              <a:rPr sz="1000" dirty="0">
                <a:solidFill>
                  <a:srgbClr val="1A1E51"/>
                </a:solidFill>
                <a:latin typeface="Lato-Light"/>
                <a:cs typeface="Lato-Light"/>
              </a:rPr>
              <a:t>internet</a:t>
            </a:r>
            <a:r>
              <a:rPr sz="1000" spc="-10" dirty="0">
                <a:solidFill>
                  <a:srgbClr val="1A1E51"/>
                </a:solidFill>
                <a:latin typeface="Lato-Light"/>
                <a:cs typeface="Lato-Light"/>
              </a:rPr>
              <a:t> connectivity </a:t>
            </a:r>
            <a:r>
              <a:rPr sz="1000" dirty="0">
                <a:solidFill>
                  <a:srgbClr val="1A1E51"/>
                </a:solidFill>
                <a:latin typeface="Lato-Light"/>
                <a:cs typeface="Lato-Light"/>
              </a:rPr>
              <a:t>has</a:t>
            </a:r>
            <a:r>
              <a:rPr sz="1000" spc="-5" dirty="0">
                <a:solidFill>
                  <a:srgbClr val="1A1E51"/>
                </a:solidFill>
                <a:latin typeface="Lato-Light"/>
                <a:cs typeface="Lato-Light"/>
              </a:rPr>
              <a:t> </a:t>
            </a:r>
            <a:r>
              <a:rPr sz="1000" dirty="0">
                <a:solidFill>
                  <a:srgbClr val="1A1E51"/>
                </a:solidFill>
                <a:latin typeface="Lato-Light"/>
                <a:cs typeface="Lato-Light"/>
              </a:rPr>
              <a:t>decreased</a:t>
            </a:r>
            <a:r>
              <a:rPr sz="1000" spc="5" dirty="0">
                <a:solidFill>
                  <a:srgbClr val="1A1E51"/>
                </a:solidFill>
                <a:latin typeface="Lato-Light"/>
                <a:cs typeface="Lato-Light"/>
              </a:rPr>
              <a:t> </a:t>
            </a:r>
            <a:r>
              <a:rPr sz="1000" spc="-10" dirty="0">
                <a:solidFill>
                  <a:srgbClr val="1A1E51"/>
                </a:solidFill>
                <a:latin typeface="Lato-Light"/>
                <a:cs typeface="Lato-Light"/>
              </a:rPr>
              <a:t>dramatically</a:t>
            </a:r>
            <a:r>
              <a:rPr sz="1000" dirty="0">
                <a:solidFill>
                  <a:srgbClr val="1A1E51"/>
                </a:solidFill>
                <a:latin typeface="Lato-Light"/>
                <a:cs typeface="Lato-Light"/>
              </a:rPr>
              <a:t> while</a:t>
            </a:r>
            <a:r>
              <a:rPr sz="1000" spc="5" dirty="0">
                <a:solidFill>
                  <a:srgbClr val="1A1E51"/>
                </a:solidFill>
                <a:latin typeface="Lato-Light"/>
                <a:cs typeface="Lato-Light"/>
              </a:rPr>
              <a:t> </a:t>
            </a:r>
            <a:r>
              <a:rPr sz="1000" dirty="0">
                <a:solidFill>
                  <a:srgbClr val="1A1E51"/>
                </a:solidFill>
                <a:latin typeface="Lato-Light"/>
                <a:cs typeface="Lato-Light"/>
              </a:rPr>
              <a:t>the reliability</a:t>
            </a:r>
            <a:r>
              <a:rPr sz="1000" spc="10" dirty="0">
                <a:solidFill>
                  <a:srgbClr val="1A1E51"/>
                </a:solidFill>
                <a:latin typeface="Lato-Light"/>
                <a:cs typeface="Lato-Light"/>
              </a:rPr>
              <a:t> </a:t>
            </a:r>
            <a:r>
              <a:rPr lang="en-US" sz="1000" spc="-25" dirty="0">
                <a:solidFill>
                  <a:srgbClr val="1A1E51"/>
                </a:solidFill>
                <a:latin typeface="Lato-Light"/>
                <a:cs typeface="Lato-Light"/>
              </a:rPr>
              <a:t>and</a:t>
            </a:r>
            <a:r>
              <a:rPr sz="1000" spc="-25" dirty="0">
                <a:solidFill>
                  <a:srgbClr val="1A1E51"/>
                </a:solidFill>
                <a:latin typeface="Lato-Light"/>
                <a:cs typeface="Lato-Light"/>
              </a:rPr>
              <a:t> </a:t>
            </a:r>
            <a:r>
              <a:rPr sz="1000" dirty="0">
                <a:solidFill>
                  <a:srgbClr val="1A1E51"/>
                </a:solidFill>
                <a:latin typeface="Lato-Light"/>
                <a:cs typeface="Lato-Light"/>
              </a:rPr>
              <a:t>availability</a:t>
            </a:r>
            <a:r>
              <a:rPr sz="1000" spc="-15" dirty="0">
                <a:solidFill>
                  <a:srgbClr val="1A1E51"/>
                </a:solidFill>
                <a:latin typeface="Lato-Light"/>
                <a:cs typeface="Lato-Light"/>
              </a:rPr>
              <a:t> </a:t>
            </a:r>
            <a:r>
              <a:rPr sz="1000" dirty="0">
                <a:solidFill>
                  <a:srgbClr val="1A1E51"/>
                </a:solidFill>
                <a:latin typeface="Lato-Light"/>
                <a:cs typeface="Lato-Light"/>
              </a:rPr>
              <a:t>has</a:t>
            </a:r>
            <a:r>
              <a:rPr sz="1000" spc="-10" dirty="0">
                <a:solidFill>
                  <a:srgbClr val="1A1E51"/>
                </a:solidFill>
                <a:latin typeface="Lato-Light"/>
                <a:cs typeface="Lato-Light"/>
              </a:rPr>
              <a:t> </a:t>
            </a:r>
            <a:r>
              <a:rPr sz="1000" dirty="0">
                <a:solidFill>
                  <a:srgbClr val="1A1E51"/>
                </a:solidFill>
                <a:latin typeface="Lato-Light"/>
                <a:cs typeface="Lato-Light"/>
              </a:rPr>
              <a:t>increased.</a:t>
            </a:r>
            <a:r>
              <a:rPr sz="1000" spc="-15" dirty="0">
                <a:solidFill>
                  <a:srgbClr val="1A1E51"/>
                </a:solidFill>
                <a:latin typeface="Lato-Light"/>
                <a:cs typeface="Lato-Light"/>
              </a:rPr>
              <a:t> </a:t>
            </a:r>
            <a:r>
              <a:rPr sz="1000" dirty="0">
                <a:solidFill>
                  <a:srgbClr val="1A1E51"/>
                </a:solidFill>
                <a:latin typeface="Lato-Light"/>
                <a:cs typeface="Lato-Light"/>
              </a:rPr>
              <a:t>We</a:t>
            </a:r>
            <a:r>
              <a:rPr sz="1000" spc="-10" dirty="0">
                <a:solidFill>
                  <a:srgbClr val="1A1E51"/>
                </a:solidFill>
                <a:latin typeface="Lato-Light"/>
                <a:cs typeface="Lato-Light"/>
              </a:rPr>
              <a:t> </a:t>
            </a:r>
            <a:r>
              <a:rPr sz="1000" dirty="0">
                <a:solidFill>
                  <a:srgbClr val="1A1E51"/>
                </a:solidFill>
                <a:latin typeface="Lato-Light"/>
                <a:cs typeface="Lato-Light"/>
              </a:rPr>
              <a:t>partner</a:t>
            </a:r>
            <a:r>
              <a:rPr sz="1000" spc="-10" dirty="0">
                <a:solidFill>
                  <a:srgbClr val="1A1E51"/>
                </a:solidFill>
                <a:latin typeface="Lato-Light"/>
                <a:cs typeface="Lato-Light"/>
              </a:rPr>
              <a:t> </a:t>
            </a:r>
            <a:r>
              <a:rPr sz="1000" dirty="0">
                <a:solidFill>
                  <a:srgbClr val="1A1E51"/>
                </a:solidFill>
                <a:latin typeface="Lato-Light"/>
                <a:cs typeface="Lato-Light"/>
              </a:rPr>
              <a:t>with</a:t>
            </a:r>
            <a:r>
              <a:rPr sz="1000" spc="-10" dirty="0">
                <a:solidFill>
                  <a:srgbClr val="1A1E51"/>
                </a:solidFill>
                <a:latin typeface="Lato-Light"/>
                <a:cs typeface="Lato-Light"/>
              </a:rPr>
              <a:t> select</a:t>
            </a:r>
            <a:r>
              <a:rPr lang="en-US" sz="1000" spc="-10" dirty="0">
                <a:solidFill>
                  <a:srgbClr val="1A1E51"/>
                </a:solidFill>
                <a:latin typeface="Lato-Light"/>
                <a:cs typeface="Lato-Light"/>
              </a:rPr>
              <a:t>ed</a:t>
            </a:r>
            <a:r>
              <a:rPr sz="1000" spc="-10" dirty="0">
                <a:solidFill>
                  <a:srgbClr val="1A1E51"/>
                </a:solidFill>
                <a:latin typeface="Lato-Light"/>
                <a:cs typeface="Lato-Light"/>
              </a:rPr>
              <a:t> </a:t>
            </a:r>
            <a:r>
              <a:rPr sz="1000" dirty="0">
                <a:solidFill>
                  <a:srgbClr val="1A1E51"/>
                </a:solidFill>
                <a:latin typeface="Lato-Light"/>
                <a:cs typeface="Lato-Light"/>
              </a:rPr>
              <a:t>internet</a:t>
            </a:r>
            <a:r>
              <a:rPr sz="1000" spc="-15" dirty="0">
                <a:solidFill>
                  <a:srgbClr val="1A1E51"/>
                </a:solidFill>
                <a:latin typeface="Lato-Light"/>
                <a:cs typeface="Lato-Light"/>
              </a:rPr>
              <a:t> </a:t>
            </a:r>
            <a:r>
              <a:rPr sz="1000" dirty="0">
                <a:solidFill>
                  <a:srgbClr val="1A1E51"/>
                </a:solidFill>
                <a:latin typeface="Lato-Light"/>
                <a:cs typeface="Lato-Light"/>
              </a:rPr>
              <a:t>service</a:t>
            </a:r>
            <a:r>
              <a:rPr sz="1000" spc="-10" dirty="0">
                <a:solidFill>
                  <a:srgbClr val="1A1E51"/>
                </a:solidFill>
                <a:latin typeface="Lato-Light"/>
                <a:cs typeface="Lato-Light"/>
              </a:rPr>
              <a:t> </a:t>
            </a:r>
            <a:r>
              <a:rPr sz="1000" dirty="0">
                <a:solidFill>
                  <a:srgbClr val="1A1E51"/>
                </a:solidFill>
                <a:latin typeface="Lato-Light"/>
                <a:cs typeface="Lato-Light"/>
              </a:rPr>
              <a:t>providers</a:t>
            </a:r>
            <a:r>
              <a:rPr sz="1000" spc="-15" dirty="0">
                <a:solidFill>
                  <a:srgbClr val="1A1E51"/>
                </a:solidFill>
                <a:latin typeface="Lato-Light"/>
                <a:cs typeface="Lato-Light"/>
              </a:rPr>
              <a:t> </a:t>
            </a:r>
            <a:r>
              <a:rPr sz="1000" dirty="0">
                <a:solidFill>
                  <a:srgbClr val="1A1E51"/>
                </a:solidFill>
                <a:latin typeface="Lato-Light"/>
                <a:cs typeface="Lato-Light"/>
              </a:rPr>
              <a:t>to</a:t>
            </a:r>
            <a:r>
              <a:rPr sz="1000" spc="-10" dirty="0">
                <a:solidFill>
                  <a:srgbClr val="1A1E51"/>
                </a:solidFill>
                <a:latin typeface="Lato-Light"/>
                <a:cs typeface="Lato-Light"/>
              </a:rPr>
              <a:t> </a:t>
            </a:r>
            <a:r>
              <a:rPr sz="1000" dirty="0">
                <a:solidFill>
                  <a:srgbClr val="1A1E51"/>
                </a:solidFill>
                <a:latin typeface="Lato-Light"/>
                <a:cs typeface="Lato-Light"/>
              </a:rPr>
              <a:t>off</a:t>
            </a:r>
            <a:r>
              <a:rPr lang="en-US" sz="1000" dirty="0">
                <a:solidFill>
                  <a:srgbClr val="1A1E51"/>
                </a:solidFill>
                <a:latin typeface="Lato-Light"/>
                <a:cs typeface="Lato-Light"/>
              </a:rPr>
              <a:t>er</a:t>
            </a:r>
            <a:r>
              <a:rPr sz="1000" spc="-10" dirty="0">
                <a:solidFill>
                  <a:srgbClr val="1A1E51"/>
                </a:solidFill>
                <a:latin typeface="Lato-Light"/>
                <a:cs typeface="Lato-Light"/>
              </a:rPr>
              <a:t> </a:t>
            </a:r>
            <a:r>
              <a:rPr sz="1000" dirty="0">
                <a:solidFill>
                  <a:srgbClr val="1A1E51"/>
                </a:solidFill>
                <a:latin typeface="Lato-Light"/>
                <a:cs typeface="Lato-Light"/>
              </a:rPr>
              <a:t>you</a:t>
            </a:r>
            <a:r>
              <a:rPr sz="1000" spc="-15" dirty="0">
                <a:solidFill>
                  <a:srgbClr val="1A1E51"/>
                </a:solidFill>
                <a:latin typeface="Lato-Light"/>
                <a:cs typeface="Lato-Light"/>
              </a:rPr>
              <a:t> </a:t>
            </a:r>
            <a:r>
              <a:rPr sz="1000" dirty="0">
                <a:solidFill>
                  <a:srgbClr val="1A1E51"/>
                </a:solidFill>
                <a:latin typeface="Lato-Light"/>
                <a:cs typeface="Lato-Light"/>
              </a:rPr>
              <a:t>the</a:t>
            </a:r>
            <a:r>
              <a:rPr sz="1000" spc="-10" dirty="0">
                <a:solidFill>
                  <a:srgbClr val="1A1E51"/>
                </a:solidFill>
                <a:latin typeface="Lato-Light"/>
                <a:cs typeface="Lato-Light"/>
              </a:rPr>
              <a:t> </a:t>
            </a:r>
            <a:r>
              <a:rPr sz="1000" spc="-20" dirty="0">
                <a:solidFill>
                  <a:srgbClr val="1A1E51"/>
                </a:solidFill>
                <a:latin typeface="Lato-Light"/>
                <a:cs typeface="Lato-Light"/>
              </a:rPr>
              <a:t>most </a:t>
            </a:r>
            <a:r>
              <a:rPr sz="1000" dirty="0">
                <a:solidFill>
                  <a:srgbClr val="1A1E51"/>
                </a:solidFill>
                <a:latin typeface="Lato-Light"/>
                <a:cs typeface="Lato-Light"/>
              </a:rPr>
              <a:t>competitive</a:t>
            </a:r>
            <a:r>
              <a:rPr sz="1000" spc="-20" dirty="0">
                <a:solidFill>
                  <a:srgbClr val="1A1E51"/>
                </a:solidFill>
                <a:latin typeface="Lato-Light"/>
                <a:cs typeface="Lato-Light"/>
              </a:rPr>
              <a:t> </a:t>
            </a:r>
            <a:r>
              <a:rPr sz="1000" dirty="0">
                <a:solidFill>
                  <a:srgbClr val="1A1E51"/>
                </a:solidFill>
                <a:latin typeface="Lato-Light"/>
                <a:cs typeface="Lato-Light"/>
              </a:rPr>
              <a:t>rates</a:t>
            </a:r>
            <a:r>
              <a:rPr sz="1000" spc="-20" dirty="0">
                <a:solidFill>
                  <a:srgbClr val="1A1E51"/>
                </a:solidFill>
                <a:latin typeface="Lato-Light"/>
                <a:cs typeface="Lato-Light"/>
              </a:rPr>
              <a:t> </a:t>
            </a:r>
            <a:r>
              <a:rPr sz="1000" dirty="0">
                <a:solidFill>
                  <a:srgbClr val="1A1E51"/>
                </a:solidFill>
                <a:latin typeface="Lato-Light"/>
                <a:cs typeface="Lato-Light"/>
              </a:rPr>
              <a:t>available</a:t>
            </a:r>
            <a:r>
              <a:rPr sz="1000" spc="-15" dirty="0">
                <a:solidFill>
                  <a:srgbClr val="1A1E51"/>
                </a:solidFill>
                <a:latin typeface="Lato-Light"/>
                <a:cs typeface="Lato-Light"/>
              </a:rPr>
              <a:t> </a:t>
            </a:r>
            <a:r>
              <a:rPr sz="1000" dirty="0">
                <a:solidFill>
                  <a:srgbClr val="1A1E51"/>
                </a:solidFill>
                <a:latin typeface="Lato-Light"/>
                <a:cs typeface="Lato-Light"/>
              </a:rPr>
              <a:t>with</a:t>
            </a:r>
            <a:r>
              <a:rPr sz="1000" spc="-15" dirty="0">
                <a:solidFill>
                  <a:srgbClr val="1A1E51"/>
                </a:solidFill>
                <a:latin typeface="Lato-Light"/>
                <a:cs typeface="Lato-Light"/>
              </a:rPr>
              <a:t> </a:t>
            </a:r>
            <a:r>
              <a:rPr sz="1000" dirty="0">
                <a:solidFill>
                  <a:srgbClr val="1A1E51"/>
                </a:solidFill>
                <a:latin typeface="Lato-Light"/>
                <a:cs typeface="Lato-Light"/>
              </a:rPr>
              <a:t>the</a:t>
            </a:r>
            <a:r>
              <a:rPr sz="1000" spc="-20" dirty="0">
                <a:solidFill>
                  <a:srgbClr val="1A1E51"/>
                </a:solidFill>
                <a:latin typeface="Lato-Light"/>
                <a:cs typeface="Lato-Light"/>
              </a:rPr>
              <a:t> </a:t>
            </a:r>
            <a:r>
              <a:rPr sz="1000" dirty="0">
                <a:solidFill>
                  <a:srgbClr val="1A1E51"/>
                </a:solidFill>
                <a:latin typeface="Lato-Light"/>
                <a:cs typeface="Lato-Light"/>
              </a:rPr>
              <a:t>most</a:t>
            </a:r>
            <a:r>
              <a:rPr sz="1000" spc="-20" dirty="0">
                <a:solidFill>
                  <a:srgbClr val="1A1E51"/>
                </a:solidFill>
                <a:latin typeface="Lato-Light"/>
                <a:cs typeface="Lato-Light"/>
              </a:rPr>
              <a:t> </a:t>
            </a:r>
            <a:r>
              <a:rPr sz="1000" spc="-10" dirty="0">
                <a:solidFill>
                  <a:srgbClr val="1A1E51"/>
                </a:solidFill>
                <a:latin typeface="Lato-Light"/>
                <a:cs typeface="Lato-Light"/>
              </a:rPr>
              <a:t>reliable service.</a:t>
            </a:r>
            <a:endParaRPr lang="en-GB" sz="1000" spc="-10" dirty="0">
              <a:solidFill>
                <a:srgbClr val="1A1E51"/>
              </a:solidFill>
              <a:latin typeface="Lato-Light"/>
              <a:cs typeface="Lato-Light"/>
            </a:endParaRPr>
          </a:p>
          <a:p>
            <a:pPr marL="12700" marR="5080">
              <a:lnSpc>
                <a:spcPts val="1500"/>
              </a:lnSpc>
              <a:spcBef>
                <a:spcPts val="600"/>
              </a:spcBef>
              <a:spcAft>
                <a:spcPts val="1200"/>
              </a:spcAft>
            </a:pPr>
            <a:r>
              <a:rPr lang="en-GB" sz="1000" dirty="0">
                <a:solidFill>
                  <a:srgbClr val="1A1E51"/>
                </a:solidFill>
                <a:latin typeface="Lato-Light"/>
                <a:cs typeface="Lato-Light"/>
              </a:rPr>
              <a:t>Whether</a:t>
            </a:r>
            <a:r>
              <a:rPr lang="en-GB" sz="1000" spc="-20" dirty="0">
                <a:solidFill>
                  <a:srgbClr val="1A1E51"/>
                </a:solidFill>
                <a:latin typeface="Lato-Light"/>
                <a:cs typeface="Lato-Light"/>
              </a:rPr>
              <a:t> </a:t>
            </a:r>
            <a:r>
              <a:rPr lang="en-GB" sz="1000" dirty="0">
                <a:solidFill>
                  <a:srgbClr val="1A1E51"/>
                </a:solidFill>
                <a:latin typeface="Lato-Light"/>
                <a:cs typeface="Lato-Light"/>
              </a:rPr>
              <a:t>you’re</a:t>
            </a:r>
            <a:r>
              <a:rPr lang="en-GB" sz="1000" spc="-20" dirty="0">
                <a:solidFill>
                  <a:srgbClr val="1A1E51"/>
                </a:solidFill>
                <a:latin typeface="Lato-Light"/>
                <a:cs typeface="Lato-Light"/>
              </a:rPr>
              <a:t> </a:t>
            </a:r>
            <a:r>
              <a:rPr lang="en-GB" sz="1000" dirty="0">
                <a:solidFill>
                  <a:srgbClr val="1A1E51"/>
                </a:solidFill>
                <a:latin typeface="Lato-Light"/>
                <a:cs typeface="Lato-Light"/>
              </a:rPr>
              <a:t>looking</a:t>
            </a:r>
            <a:r>
              <a:rPr lang="en-GB" sz="1000" spc="-20" dirty="0">
                <a:solidFill>
                  <a:srgbClr val="1A1E51"/>
                </a:solidFill>
                <a:latin typeface="Lato-Light"/>
                <a:cs typeface="Lato-Light"/>
              </a:rPr>
              <a:t> </a:t>
            </a:r>
            <a:r>
              <a:rPr lang="en-GB" sz="1000" dirty="0">
                <a:solidFill>
                  <a:srgbClr val="1A1E51"/>
                </a:solidFill>
                <a:latin typeface="Lato-Light"/>
                <a:cs typeface="Lato-Light"/>
              </a:rPr>
              <a:t>for</a:t>
            </a:r>
            <a:r>
              <a:rPr lang="en-GB" sz="1000" spc="-20" dirty="0">
                <a:solidFill>
                  <a:srgbClr val="1A1E51"/>
                </a:solidFill>
                <a:latin typeface="Lato-Light"/>
                <a:cs typeface="Lato-Light"/>
              </a:rPr>
              <a:t> </a:t>
            </a:r>
            <a:r>
              <a:rPr lang="en-GB" sz="1000" dirty="0">
                <a:solidFill>
                  <a:srgbClr val="1A1E51"/>
                </a:solidFill>
                <a:latin typeface="Lato-Light"/>
                <a:cs typeface="Lato-Light"/>
              </a:rPr>
              <a:t>a</a:t>
            </a:r>
            <a:r>
              <a:rPr lang="en-GB" sz="1000" spc="-20" dirty="0">
                <a:solidFill>
                  <a:srgbClr val="1A1E51"/>
                </a:solidFill>
                <a:latin typeface="Lato-Light"/>
                <a:cs typeface="Lato-Light"/>
              </a:rPr>
              <a:t> </a:t>
            </a:r>
            <a:r>
              <a:rPr lang="en-GB" sz="1000" dirty="0">
                <a:solidFill>
                  <a:srgbClr val="1A1E51"/>
                </a:solidFill>
                <a:latin typeface="Lato-Light"/>
                <a:cs typeface="Lato-Light"/>
              </a:rPr>
              <a:t>fibre,</a:t>
            </a:r>
            <a:r>
              <a:rPr lang="en-GB" sz="1000" spc="-20" dirty="0">
                <a:solidFill>
                  <a:srgbClr val="1A1E51"/>
                </a:solidFill>
                <a:latin typeface="Lato-Light"/>
                <a:cs typeface="Lato-Light"/>
              </a:rPr>
              <a:t> </a:t>
            </a:r>
            <a:r>
              <a:rPr lang="en-GB" sz="1000" dirty="0">
                <a:solidFill>
                  <a:srgbClr val="1A1E51"/>
                </a:solidFill>
                <a:latin typeface="Lato-Light"/>
                <a:cs typeface="Lato-Light"/>
              </a:rPr>
              <a:t>leased</a:t>
            </a:r>
            <a:r>
              <a:rPr lang="en-GB" sz="1000" spc="-25" dirty="0">
                <a:solidFill>
                  <a:srgbClr val="1A1E51"/>
                </a:solidFill>
                <a:latin typeface="Lato-Light"/>
                <a:cs typeface="Lato-Light"/>
              </a:rPr>
              <a:t> </a:t>
            </a:r>
            <a:r>
              <a:rPr lang="en-GB" sz="1000" dirty="0">
                <a:solidFill>
                  <a:srgbClr val="1A1E51"/>
                </a:solidFill>
                <a:latin typeface="Lato-Light"/>
                <a:cs typeface="Lato-Light"/>
              </a:rPr>
              <a:t>line,</a:t>
            </a:r>
            <a:r>
              <a:rPr lang="en-GB" sz="1000" spc="-20" dirty="0">
                <a:solidFill>
                  <a:srgbClr val="1A1E51"/>
                </a:solidFill>
                <a:latin typeface="Lato-Light"/>
                <a:cs typeface="Lato-Light"/>
              </a:rPr>
              <a:t> MPLS </a:t>
            </a:r>
            <a:r>
              <a:rPr lang="en-GB" sz="1000" dirty="0">
                <a:solidFill>
                  <a:srgbClr val="1A1E51"/>
                </a:solidFill>
                <a:latin typeface="Lato-Light"/>
                <a:cs typeface="Lato-Light"/>
              </a:rPr>
              <a:t>or</a:t>
            </a:r>
            <a:r>
              <a:rPr lang="en-GB" sz="1000" spc="-10" dirty="0">
                <a:solidFill>
                  <a:srgbClr val="1A1E51"/>
                </a:solidFill>
                <a:latin typeface="Lato-Light"/>
                <a:cs typeface="Lato-Light"/>
              </a:rPr>
              <a:t> </a:t>
            </a:r>
            <a:r>
              <a:rPr lang="en-GB" sz="1000" dirty="0">
                <a:solidFill>
                  <a:srgbClr val="1A1E51"/>
                </a:solidFill>
                <a:latin typeface="Lato-Light"/>
                <a:cs typeface="Lato-Light"/>
              </a:rPr>
              <a:t>radio</a:t>
            </a:r>
            <a:r>
              <a:rPr lang="en-GB" sz="1000" spc="-15" dirty="0">
                <a:solidFill>
                  <a:srgbClr val="1A1E51"/>
                </a:solidFill>
                <a:latin typeface="Lato-Light"/>
                <a:cs typeface="Lato-Light"/>
              </a:rPr>
              <a:t> </a:t>
            </a:r>
            <a:r>
              <a:rPr lang="en-GB" sz="1000" dirty="0">
                <a:solidFill>
                  <a:srgbClr val="1A1E51"/>
                </a:solidFill>
                <a:latin typeface="Lato-Light"/>
                <a:cs typeface="Lato-Light"/>
              </a:rPr>
              <a:t>wireless</a:t>
            </a:r>
            <a:r>
              <a:rPr lang="en-GB" sz="1000" spc="-5" dirty="0">
                <a:solidFill>
                  <a:srgbClr val="1A1E51"/>
                </a:solidFill>
                <a:latin typeface="Lato-Light"/>
                <a:cs typeface="Lato-Light"/>
              </a:rPr>
              <a:t> </a:t>
            </a:r>
            <a:r>
              <a:rPr lang="en-GB" sz="1000" dirty="0">
                <a:solidFill>
                  <a:srgbClr val="1A1E51"/>
                </a:solidFill>
                <a:latin typeface="Lato-Light"/>
                <a:cs typeface="Lato-Light"/>
              </a:rPr>
              <a:t>networks</a:t>
            </a:r>
            <a:r>
              <a:rPr lang="en-GB" sz="1000" spc="-10" dirty="0">
                <a:solidFill>
                  <a:srgbClr val="1A1E51"/>
                </a:solidFill>
                <a:latin typeface="Lato-Light"/>
                <a:cs typeface="Lato-Light"/>
              </a:rPr>
              <a:t> </a:t>
            </a:r>
            <a:r>
              <a:rPr lang="en-GB" sz="1000" dirty="0">
                <a:solidFill>
                  <a:srgbClr val="1A1E51"/>
                </a:solidFill>
                <a:latin typeface="Lato-Light"/>
                <a:cs typeface="Lato-Light"/>
              </a:rPr>
              <a:t>we</a:t>
            </a:r>
            <a:r>
              <a:rPr lang="en-GB" sz="1000" spc="-5" dirty="0">
                <a:solidFill>
                  <a:srgbClr val="1A1E51"/>
                </a:solidFill>
                <a:latin typeface="Lato-Light"/>
                <a:cs typeface="Lato-Light"/>
              </a:rPr>
              <a:t> </a:t>
            </a:r>
            <a:r>
              <a:rPr lang="en-GB" sz="1000" dirty="0">
                <a:solidFill>
                  <a:srgbClr val="1A1E51"/>
                </a:solidFill>
                <a:latin typeface="Lato-Light"/>
                <a:cs typeface="Lato-Light"/>
              </a:rPr>
              <a:t>can</a:t>
            </a:r>
            <a:r>
              <a:rPr lang="en-GB" sz="1000" spc="-10" dirty="0">
                <a:solidFill>
                  <a:srgbClr val="1A1E51"/>
                </a:solidFill>
                <a:latin typeface="Lato-Light"/>
                <a:cs typeface="Lato-Light"/>
              </a:rPr>
              <a:t> </a:t>
            </a:r>
            <a:r>
              <a:rPr lang="en-GB" sz="1000" dirty="0">
                <a:solidFill>
                  <a:srgbClr val="1A1E51"/>
                </a:solidFill>
                <a:latin typeface="Lato-Light"/>
                <a:cs typeface="Lato-Light"/>
              </a:rPr>
              <a:t>provide</a:t>
            </a:r>
            <a:r>
              <a:rPr lang="en-GB" sz="1000" spc="-5" dirty="0">
                <a:solidFill>
                  <a:srgbClr val="1A1E51"/>
                </a:solidFill>
                <a:latin typeface="Lato-Light"/>
                <a:cs typeface="Lato-Light"/>
              </a:rPr>
              <a:t> </a:t>
            </a:r>
            <a:r>
              <a:rPr lang="en-GB" sz="1000" spc="-25" dirty="0">
                <a:solidFill>
                  <a:srgbClr val="1A1E51"/>
                </a:solidFill>
                <a:latin typeface="Lato-Light"/>
                <a:cs typeface="Lato-Light"/>
              </a:rPr>
              <a:t>you </a:t>
            </a:r>
            <a:r>
              <a:rPr lang="en-GB" sz="1000" dirty="0">
                <a:solidFill>
                  <a:srgbClr val="1A1E51"/>
                </a:solidFill>
                <a:latin typeface="Lato-Light"/>
                <a:cs typeface="Lato-Light"/>
              </a:rPr>
              <a:t>connectivity</a:t>
            </a:r>
            <a:r>
              <a:rPr lang="en-GB" sz="1000" spc="-5" dirty="0">
                <a:solidFill>
                  <a:srgbClr val="1A1E51"/>
                </a:solidFill>
                <a:latin typeface="Lato-Light"/>
                <a:cs typeface="Lato-Light"/>
              </a:rPr>
              <a:t> </a:t>
            </a:r>
            <a:r>
              <a:rPr lang="en-GB" sz="1000" dirty="0">
                <a:solidFill>
                  <a:srgbClr val="1A1E51"/>
                </a:solidFill>
                <a:latin typeface="Lato-Light"/>
                <a:cs typeface="Lato-Light"/>
              </a:rPr>
              <a:t>with speeds of up to</a:t>
            </a:r>
            <a:r>
              <a:rPr lang="en-GB" sz="1000" spc="-5" dirty="0">
                <a:solidFill>
                  <a:srgbClr val="1A1E51"/>
                </a:solidFill>
                <a:latin typeface="Lato-Light"/>
                <a:cs typeface="Lato-Light"/>
              </a:rPr>
              <a:t> </a:t>
            </a:r>
            <a:r>
              <a:rPr lang="en-GB" sz="1000" spc="-10" dirty="0">
                <a:solidFill>
                  <a:srgbClr val="1A1E51"/>
                </a:solidFill>
                <a:latin typeface="Lato-Light"/>
                <a:cs typeface="Lato-Light"/>
              </a:rPr>
              <a:t>10Gbps.</a:t>
            </a:r>
            <a:endParaRPr lang="en-GB" sz="1000" dirty="0">
              <a:solidFill>
                <a:srgbClr val="1A1E51"/>
              </a:solidFill>
              <a:latin typeface="Lato-Light"/>
              <a:cs typeface="Lato-Light"/>
            </a:endParaRPr>
          </a:p>
        </p:txBody>
      </p:sp>
      <p:sp>
        <p:nvSpPr>
          <p:cNvPr id="10" name="object 10"/>
          <p:cNvSpPr/>
          <p:nvPr/>
        </p:nvSpPr>
        <p:spPr>
          <a:xfrm>
            <a:off x="541333" y="2143941"/>
            <a:ext cx="2812532" cy="45719"/>
          </a:xfrm>
          <a:custGeom>
            <a:avLst/>
            <a:gdLst/>
            <a:ahLst/>
            <a:cxnLst/>
            <a:rect l="l" t="t" r="r" b="b"/>
            <a:pathLst>
              <a:path w="3392804">
                <a:moveTo>
                  <a:pt x="0" y="0"/>
                </a:moveTo>
                <a:lnTo>
                  <a:pt x="3392398" y="0"/>
                </a:lnTo>
              </a:path>
            </a:pathLst>
          </a:custGeom>
          <a:ln w="12700">
            <a:solidFill>
              <a:srgbClr val="1A1E51"/>
            </a:solidFill>
          </a:ln>
        </p:spPr>
        <p:txBody>
          <a:bodyPr wrap="square" lIns="0" tIns="0" rIns="0" bIns="0" rtlCol="0"/>
          <a:lstStyle/>
          <a:p>
            <a:endParaRPr/>
          </a:p>
        </p:txBody>
      </p:sp>
      <p:grpSp>
        <p:nvGrpSpPr>
          <p:cNvPr id="11" name="object 11"/>
          <p:cNvGrpSpPr/>
          <p:nvPr/>
        </p:nvGrpSpPr>
        <p:grpSpPr>
          <a:xfrm>
            <a:off x="547129" y="4890702"/>
            <a:ext cx="1379220" cy="1379220"/>
            <a:chOff x="588694" y="4890702"/>
            <a:chExt cx="1379220" cy="1379220"/>
          </a:xfrm>
        </p:grpSpPr>
        <p:pic>
          <p:nvPicPr>
            <p:cNvPr id="12" name="object 12"/>
            <p:cNvPicPr/>
            <p:nvPr/>
          </p:nvPicPr>
          <p:blipFill>
            <a:blip r:embed="rId2">
              <a:extLst>
                <a:ext uri="{28A0092B-C50C-407E-A947-70E740481C1C}">
                  <a14:useLocalDpi xmlns:a14="http://schemas.microsoft.com/office/drawing/2010/main" val="0"/>
                </a:ext>
              </a:extLst>
            </a:blip>
            <a:srcRect/>
            <a:stretch/>
          </p:blipFill>
          <p:spPr>
            <a:xfrm>
              <a:off x="588700" y="4890702"/>
              <a:ext cx="1378597" cy="1378597"/>
            </a:xfrm>
            <a:prstGeom prst="rect">
              <a:avLst/>
            </a:prstGeom>
          </p:spPr>
        </p:pic>
        <p:sp>
          <p:nvSpPr>
            <p:cNvPr id="13" name="object 13"/>
            <p:cNvSpPr/>
            <p:nvPr/>
          </p:nvSpPr>
          <p:spPr>
            <a:xfrm>
              <a:off x="588694" y="4890702"/>
              <a:ext cx="1379220" cy="1379220"/>
            </a:xfrm>
            <a:custGeom>
              <a:avLst/>
              <a:gdLst/>
              <a:ahLst/>
              <a:cxnLst/>
              <a:rect l="l" t="t" r="r" b="b"/>
              <a:pathLst>
                <a:path w="1379220" h="1379220">
                  <a:moveTo>
                    <a:pt x="689305" y="1378597"/>
                  </a:moveTo>
                  <a:lnTo>
                    <a:pt x="736499" y="1377007"/>
                  </a:lnTo>
                  <a:lnTo>
                    <a:pt x="782840" y="1372305"/>
                  </a:lnTo>
                  <a:lnTo>
                    <a:pt x="828224" y="1364593"/>
                  </a:lnTo>
                  <a:lnTo>
                    <a:pt x="872550" y="1353975"/>
                  </a:lnTo>
                  <a:lnTo>
                    <a:pt x="915714" y="1340552"/>
                  </a:lnTo>
                  <a:lnTo>
                    <a:pt x="957614" y="1324429"/>
                  </a:lnTo>
                  <a:lnTo>
                    <a:pt x="998148" y="1305706"/>
                  </a:lnTo>
                  <a:lnTo>
                    <a:pt x="1037211" y="1284487"/>
                  </a:lnTo>
                  <a:lnTo>
                    <a:pt x="1074703" y="1260875"/>
                  </a:lnTo>
                  <a:lnTo>
                    <a:pt x="1110520" y="1234973"/>
                  </a:lnTo>
                  <a:lnTo>
                    <a:pt x="1144559" y="1206882"/>
                  </a:lnTo>
                  <a:lnTo>
                    <a:pt x="1176718" y="1176705"/>
                  </a:lnTo>
                  <a:lnTo>
                    <a:pt x="1206894" y="1144546"/>
                  </a:lnTo>
                  <a:lnTo>
                    <a:pt x="1234985" y="1110507"/>
                  </a:lnTo>
                  <a:lnTo>
                    <a:pt x="1260888" y="1074690"/>
                  </a:lnTo>
                  <a:lnTo>
                    <a:pt x="1284500" y="1037199"/>
                  </a:lnTo>
                  <a:lnTo>
                    <a:pt x="1305719" y="998135"/>
                  </a:lnTo>
                  <a:lnTo>
                    <a:pt x="1324441" y="957602"/>
                  </a:lnTo>
                  <a:lnTo>
                    <a:pt x="1340565" y="915702"/>
                  </a:lnTo>
                  <a:lnTo>
                    <a:pt x="1353987" y="872537"/>
                  </a:lnTo>
                  <a:lnTo>
                    <a:pt x="1364606" y="828212"/>
                  </a:lnTo>
                  <a:lnTo>
                    <a:pt x="1372317" y="782827"/>
                  </a:lnTo>
                  <a:lnTo>
                    <a:pt x="1377020" y="736486"/>
                  </a:lnTo>
                  <a:lnTo>
                    <a:pt x="1378610" y="689292"/>
                  </a:lnTo>
                  <a:lnTo>
                    <a:pt x="1377020" y="642099"/>
                  </a:lnTo>
                  <a:lnTo>
                    <a:pt x="1372317" y="595760"/>
                  </a:lnTo>
                  <a:lnTo>
                    <a:pt x="1364606" y="550376"/>
                  </a:lnTo>
                  <a:lnTo>
                    <a:pt x="1353987" y="506052"/>
                  </a:lnTo>
                  <a:lnTo>
                    <a:pt x="1340565" y="462889"/>
                  </a:lnTo>
                  <a:lnTo>
                    <a:pt x="1324441" y="420990"/>
                  </a:lnTo>
                  <a:lnTo>
                    <a:pt x="1305719" y="380457"/>
                  </a:lnTo>
                  <a:lnTo>
                    <a:pt x="1284500" y="341394"/>
                  </a:lnTo>
                  <a:lnTo>
                    <a:pt x="1260888" y="303903"/>
                  </a:lnTo>
                  <a:lnTo>
                    <a:pt x="1234985" y="268087"/>
                  </a:lnTo>
                  <a:lnTo>
                    <a:pt x="1206894" y="234049"/>
                  </a:lnTo>
                  <a:lnTo>
                    <a:pt x="1176718" y="201890"/>
                  </a:lnTo>
                  <a:lnTo>
                    <a:pt x="1144559" y="171714"/>
                  </a:lnTo>
                  <a:lnTo>
                    <a:pt x="1110520" y="143623"/>
                  </a:lnTo>
                  <a:lnTo>
                    <a:pt x="1074703" y="117721"/>
                  </a:lnTo>
                  <a:lnTo>
                    <a:pt x="1037211" y="94109"/>
                  </a:lnTo>
                  <a:lnTo>
                    <a:pt x="998148" y="72890"/>
                  </a:lnTo>
                  <a:lnTo>
                    <a:pt x="957614" y="54168"/>
                  </a:lnTo>
                  <a:lnTo>
                    <a:pt x="915714" y="38044"/>
                  </a:lnTo>
                  <a:lnTo>
                    <a:pt x="872550" y="24622"/>
                  </a:lnTo>
                  <a:lnTo>
                    <a:pt x="828224" y="14004"/>
                  </a:lnTo>
                  <a:lnTo>
                    <a:pt x="782840" y="6292"/>
                  </a:lnTo>
                  <a:lnTo>
                    <a:pt x="736499" y="1590"/>
                  </a:lnTo>
                  <a:lnTo>
                    <a:pt x="689305" y="0"/>
                  </a:lnTo>
                  <a:lnTo>
                    <a:pt x="642110" y="1590"/>
                  </a:lnTo>
                  <a:lnTo>
                    <a:pt x="595770" y="6292"/>
                  </a:lnTo>
                  <a:lnTo>
                    <a:pt x="550385" y="14004"/>
                  </a:lnTo>
                  <a:lnTo>
                    <a:pt x="506059" y="24622"/>
                  </a:lnTo>
                  <a:lnTo>
                    <a:pt x="462895" y="38044"/>
                  </a:lnTo>
                  <a:lnTo>
                    <a:pt x="420995" y="54168"/>
                  </a:lnTo>
                  <a:lnTo>
                    <a:pt x="380462" y="72890"/>
                  </a:lnTo>
                  <a:lnTo>
                    <a:pt x="341398" y="94109"/>
                  </a:lnTo>
                  <a:lnTo>
                    <a:pt x="303907" y="117721"/>
                  </a:lnTo>
                  <a:lnTo>
                    <a:pt x="268090" y="143623"/>
                  </a:lnTo>
                  <a:lnTo>
                    <a:pt x="234051" y="171714"/>
                  </a:lnTo>
                  <a:lnTo>
                    <a:pt x="201891" y="201890"/>
                  </a:lnTo>
                  <a:lnTo>
                    <a:pt x="171715" y="234049"/>
                  </a:lnTo>
                  <a:lnTo>
                    <a:pt x="143624" y="268087"/>
                  </a:lnTo>
                  <a:lnTo>
                    <a:pt x="117721" y="303903"/>
                  </a:lnTo>
                  <a:lnTo>
                    <a:pt x="94109" y="341394"/>
                  </a:lnTo>
                  <a:lnTo>
                    <a:pt x="72891" y="380457"/>
                  </a:lnTo>
                  <a:lnTo>
                    <a:pt x="54168" y="420990"/>
                  </a:lnTo>
                  <a:lnTo>
                    <a:pt x="38044" y="462889"/>
                  </a:lnTo>
                  <a:lnTo>
                    <a:pt x="24622" y="506052"/>
                  </a:lnTo>
                  <a:lnTo>
                    <a:pt x="14004" y="550376"/>
                  </a:lnTo>
                  <a:lnTo>
                    <a:pt x="6292" y="595760"/>
                  </a:lnTo>
                  <a:lnTo>
                    <a:pt x="1590" y="642099"/>
                  </a:lnTo>
                  <a:lnTo>
                    <a:pt x="0" y="689292"/>
                  </a:lnTo>
                  <a:lnTo>
                    <a:pt x="1590" y="736486"/>
                  </a:lnTo>
                  <a:lnTo>
                    <a:pt x="6292" y="782827"/>
                  </a:lnTo>
                  <a:lnTo>
                    <a:pt x="14004" y="828212"/>
                  </a:lnTo>
                  <a:lnTo>
                    <a:pt x="24622" y="872537"/>
                  </a:lnTo>
                  <a:lnTo>
                    <a:pt x="38044" y="915702"/>
                  </a:lnTo>
                  <a:lnTo>
                    <a:pt x="54168" y="957602"/>
                  </a:lnTo>
                  <a:lnTo>
                    <a:pt x="72891" y="998135"/>
                  </a:lnTo>
                  <a:lnTo>
                    <a:pt x="94109" y="1037199"/>
                  </a:lnTo>
                  <a:lnTo>
                    <a:pt x="117721" y="1074690"/>
                  </a:lnTo>
                  <a:lnTo>
                    <a:pt x="143624" y="1110507"/>
                  </a:lnTo>
                  <a:lnTo>
                    <a:pt x="171715" y="1144546"/>
                  </a:lnTo>
                  <a:lnTo>
                    <a:pt x="201891" y="1176705"/>
                  </a:lnTo>
                  <a:lnTo>
                    <a:pt x="234051" y="1206882"/>
                  </a:lnTo>
                  <a:lnTo>
                    <a:pt x="268090" y="1234973"/>
                  </a:lnTo>
                  <a:lnTo>
                    <a:pt x="303907" y="1260875"/>
                  </a:lnTo>
                  <a:lnTo>
                    <a:pt x="341398" y="1284487"/>
                  </a:lnTo>
                  <a:lnTo>
                    <a:pt x="380462" y="1305706"/>
                  </a:lnTo>
                  <a:lnTo>
                    <a:pt x="420995" y="1324429"/>
                  </a:lnTo>
                  <a:lnTo>
                    <a:pt x="462895" y="1340552"/>
                  </a:lnTo>
                  <a:lnTo>
                    <a:pt x="506059" y="1353975"/>
                  </a:lnTo>
                  <a:lnTo>
                    <a:pt x="550385" y="1364593"/>
                  </a:lnTo>
                  <a:lnTo>
                    <a:pt x="595770" y="1372305"/>
                  </a:lnTo>
                  <a:lnTo>
                    <a:pt x="642110" y="1377007"/>
                  </a:lnTo>
                  <a:lnTo>
                    <a:pt x="689305" y="1378597"/>
                  </a:lnTo>
                  <a:close/>
                </a:path>
              </a:pathLst>
            </a:custGeom>
            <a:ln w="25400">
              <a:solidFill>
                <a:srgbClr val="FFFFFF"/>
              </a:solidFill>
            </a:ln>
          </p:spPr>
          <p:txBody>
            <a:bodyPr wrap="square" lIns="0" tIns="0" rIns="0" bIns="0" rtlCol="0"/>
            <a:lstStyle/>
            <a:p>
              <a:endParaRPr/>
            </a:p>
          </p:txBody>
        </p:sp>
      </p:grpSp>
      <p:sp>
        <p:nvSpPr>
          <p:cNvPr id="15" name="object 9">
            <a:extLst>
              <a:ext uri="{FF2B5EF4-FFF2-40B4-BE49-F238E27FC236}">
                <a16:creationId xmlns:a16="http://schemas.microsoft.com/office/drawing/2014/main" id="{7DDBAEAE-FAEC-B3B4-F87D-0FB4E64434FC}"/>
              </a:ext>
            </a:extLst>
          </p:cNvPr>
          <p:cNvSpPr/>
          <p:nvPr/>
        </p:nvSpPr>
        <p:spPr>
          <a:xfrm rot="5400000">
            <a:off x="6102866" y="3638848"/>
            <a:ext cx="3795786" cy="45719"/>
          </a:xfrm>
          <a:custGeom>
            <a:avLst/>
            <a:gdLst/>
            <a:ahLst/>
            <a:cxnLst/>
            <a:rect l="l" t="t" r="r" b="b"/>
            <a:pathLst>
              <a:path w="2598420">
                <a:moveTo>
                  <a:pt x="0" y="0"/>
                </a:moveTo>
                <a:lnTo>
                  <a:pt x="2598305" y="0"/>
                </a:lnTo>
              </a:path>
            </a:pathLst>
          </a:custGeom>
          <a:ln w="6350">
            <a:solidFill>
              <a:srgbClr val="1A1E51"/>
            </a:solidFill>
            <a:prstDash val="sysDot"/>
          </a:ln>
        </p:spPr>
        <p:txBody>
          <a:bodyPr wrap="square" lIns="0" tIns="0" rIns="0" bIns="0" rtlCol="0"/>
          <a:lstStyle/>
          <a:p>
            <a:endParaRPr/>
          </a:p>
        </p:txBody>
      </p:sp>
      <p:pic>
        <p:nvPicPr>
          <p:cNvPr id="17" name="Picture 16">
            <a:extLst>
              <a:ext uri="{FF2B5EF4-FFF2-40B4-BE49-F238E27FC236}">
                <a16:creationId xmlns:a16="http://schemas.microsoft.com/office/drawing/2014/main" id="{BB79AE1D-C3C5-722F-B3C0-B57F560063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88786" y="504007"/>
            <a:ext cx="912676" cy="904379"/>
          </a:xfrm>
          <a:prstGeom prst="rect">
            <a:avLst/>
          </a:prstGeom>
        </p:spPr>
      </p:pic>
      <p:sp>
        <p:nvSpPr>
          <p:cNvPr id="6" name="object 5">
            <a:extLst>
              <a:ext uri="{FF2B5EF4-FFF2-40B4-BE49-F238E27FC236}">
                <a16:creationId xmlns:a16="http://schemas.microsoft.com/office/drawing/2014/main" id="{B44D7B2F-0525-A614-7B5D-C7A92F14E5EB}"/>
              </a:ext>
            </a:extLst>
          </p:cNvPr>
          <p:cNvSpPr txBox="1"/>
          <p:nvPr/>
        </p:nvSpPr>
        <p:spPr>
          <a:xfrm>
            <a:off x="4387700" y="3816361"/>
            <a:ext cx="3307715" cy="1768176"/>
          </a:xfrm>
          <a:prstGeom prst="rect">
            <a:avLst/>
          </a:prstGeom>
        </p:spPr>
        <p:txBody>
          <a:bodyPr vert="horz" wrap="square" lIns="0" tIns="72390" rIns="0" bIns="0" rtlCol="0">
            <a:spAutoFit/>
          </a:bodyPr>
          <a:lstStyle/>
          <a:p>
            <a:pPr marL="12700" marR="5080" indent="-635">
              <a:spcBef>
                <a:spcPts val="600"/>
              </a:spcBef>
              <a:spcAft>
                <a:spcPts val="300"/>
              </a:spcAft>
            </a:pPr>
            <a:r>
              <a:rPr lang="en-GB" sz="1400" b="1" dirty="0">
                <a:solidFill>
                  <a:srgbClr val="CC8838"/>
                </a:solidFill>
                <a:latin typeface="Lato"/>
                <a:cs typeface="Lato"/>
              </a:rPr>
              <a:t>Video Conferencing</a:t>
            </a:r>
          </a:p>
          <a:p>
            <a:pPr marL="12700" marR="5080" indent="-635">
              <a:lnSpc>
                <a:spcPts val="1500"/>
              </a:lnSpc>
              <a:spcBef>
                <a:spcPts val="600"/>
              </a:spcBef>
              <a:spcAft>
                <a:spcPts val="1200"/>
              </a:spcAft>
            </a:pPr>
            <a:r>
              <a:rPr lang="en-GB" sz="1000" dirty="0">
                <a:solidFill>
                  <a:srgbClr val="1A1E51"/>
                </a:solidFill>
                <a:latin typeface="Lato-Light"/>
              </a:rPr>
              <a:t>We work with a variety of leading video conference vendors to provide a service that is suitable for your business both now and in the future.</a:t>
            </a:r>
          </a:p>
          <a:p>
            <a:pPr marL="12700" marR="5080" indent="-635">
              <a:lnSpc>
                <a:spcPts val="1500"/>
              </a:lnSpc>
              <a:spcBef>
                <a:spcPts val="600"/>
              </a:spcBef>
              <a:spcAft>
                <a:spcPts val="1200"/>
              </a:spcAft>
            </a:pPr>
            <a:r>
              <a:rPr lang="en-GB" sz="1000" dirty="0">
                <a:solidFill>
                  <a:srgbClr val="1A1E51"/>
                </a:solidFill>
                <a:latin typeface="Lato-Light"/>
              </a:rPr>
              <a:t>Whether you’re looking for a system to integrate a boardroom or remote workers, we can implement the perfect system which works for everyone.</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heel(1)">
                                      <p:cBhvr>
                                        <p:cTn id="7" dur="125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1A1E51"/>
        </a:solidFill>
        <a:effectLst/>
      </p:bgPr>
    </p:bg>
    <p:spTree>
      <p:nvGrpSpPr>
        <p:cNvPr id="1" name=""/>
        <p:cNvGrpSpPr/>
        <p:nvPr/>
      </p:nvGrpSpPr>
      <p:grpSpPr>
        <a:xfrm>
          <a:off x="0" y="0"/>
          <a:ext cx="0" cy="0"/>
          <a:chOff x="0" y="0"/>
          <a:chExt cx="0" cy="0"/>
        </a:xfrm>
      </p:grpSpPr>
      <p:sp>
        <p:nvSpPr>
          <p:cNvPr id="2" name="object 2"/>
          <p:cNvSpPr txBox="1">
            <a:spLocks noGrp="1"/>
          </p:cNvSpPr>
          <p:nvPr>
            <p:ph type="title"/>
          </p:nvPr>
        </p:nvSpPr>
        <p:spPr>
          <a:xfrm>
            <a:off x="525364" y="647258"/>
            <a:ext cx="8068715" cy="505267"/>
          </a:xfrm>
          <a:prstGeom prst="rect">
            <a:avLst/>
          </a:prstGeom>
        </p:spPr>
        <p:txBody>
          <a:bodyPr vert="horz" wrap="square" lIns="0" tIns="12700" rIns="0" bIns="0" rtlCol="0">
            <a:spAutoFit/>
          </a:bodyPr>
          <a:lstStyle/>
          <a:p>
            <a:pPr marL="12700">
              <a:lnSpc>
                <a:spcPct val="100000"/>
              </a:lnSpc>
              <a:spcBef>
                <a:spcPts val="100"/>
              </a:spcBef>
            </a:pPr>
            <a:r>
              <a:rPr lang="en-US" sz="3200" spc="-10" dirty="0"/>
              <a:t>Cybers</a:t>
            </a:r>
            <a:r>
              <a:rPr sz="3200" spc="-10" dirty="0"/>
              <a:t>ecurity</a:t>
            </a:r>
          </a:p>
        </p:txBody>
      </p:sp>
      <p:pic>
        <p:nvPicPr>
          <p:cNvPr id="3" name="object 3"/>
          <p:cNvPicPr/>
          <p:nvPr/>
        </p:nvPicPr>
        <p:blipFill>
          <a:blip r:embed="rId2">
            <a:extLst>
              <a:ext uri="{28A0092B-C50C-407E-A947-70E740481C1C}">
                <a14:useLocalDpi xmlns:a14="http://schemas.microsoft.com/office/drawing/2010/main" val="0"/>
              </a:ext>
            </a:extLst>
          </a:blip>
          <a:srcRect/>
          <a:stretch/>
        </p:blipFill>
        <p:spPr>
          <a:xfrm>
            <a:off x="534437" y="4877399"/>
            <a:ext cx="1404599" cy="1404599"/>
          </a:xfrm>
          <a:prstGeom prst="rect">
            <a:avLst/>
          </a:prstGeom>
        </p:spPr>
      </p:pic>
      <p:sp>
        <p:nvSpPr>
          <p:cNvPr id="4" name="object 4"/>
          <p:cNvSpPr txBox="1"/>
          <p:nvPr/>
        </p:nvSpPr>
        <p:spPr>
          <a:xfrm>
            <a:off x="525364" y="1687182"/>
            <a:ext cx="2222630" cy="289823"/>
          </a:xfrm>
          <a:prstGeom prst="rect">
            <a:avLst/>
          </a:prstGeom>
        </p:spPr>
        <p:txBody>
          <a:bodyPr vert="horz" wrap="square" lIns="0" tIns="12700" rIns="0" bIns="0" rtlCol="0">
            <a:spAutoFit/>
          </a:bodyPr>
          <a:lstStyle/>
          <a:p>
            <a:pPr marL="12700">
              <a:lnSpc>
                <a:spcPct val="100000"/>
              </a:lnSpc>
              <a:spcBef>
                <a:spcPts val="100"/>
              </a:spcBef>
            </a:pPr>
            <a:r>
              <a:rPr sz="1800" b="1" spc="-10" dirty="0">
                <a:solidFill>
                  <a:srgbClr val="CC8838"/>
                </a:solidFill>
                <a:latin typeface="Lato"/>
                <a:cs typeface="Lato"/>
              </a:rPr>
              <a:t>Security</a:t>
            </a:r>
            <a:endParaRPr sz="1800" dirty="0">
              <a:latin typeface="Lato"/>
              <a:cs typeface="Lato"/>
            </a:endParaRPr>
          </a:p>
        </p:txBody>
      </p:sp>
      <p:sp>
        <p:nvSpPr>
          <p:cNvPr id="5" name="object 5"/>
          <p:cNvSpPr txBox="1"/>
          <p:nvPr/>
        </p:nvSpPr>
        <p:spPr>
          <a:xfrm>
            <a:off x="525364" y="2320607"/>
            <a:ext cx="2325901" cy="587405"/>
          </a:xfrm>
          <a:prstGeom prst="rect">
            <a:avLst/>
          </a:prstGeom>
        </p:spPr>
        <p:txBody>
          <a:bodyPr vert="horz" wrap="square" lIns="0" tIns="25400" rIns="0" bIns="0" rtlCol="0">
            <a:spAutoFit/>
          </a:bodyPr>
          <a:lstStyle/>
          <a:p>
            <a:pPr marL="12700" marR="262890">
              <a:lnSpc>
                <a:spcPts val="1500"/>
              </a:lnSpc>
              <a:spcBef>
                <a:spcPts val="200"/>
              </a:spcBef>
            </a:pPr>
            <a:r>
              <a:rPr sz="1200" dirty="0">
                <a:solidFill>
                  <a:srgbClr val="FFFFFF"/>
                </a:solidFill>
                <a:latin typeface="Lato"/>
                <a:cs typeface="Lato"/>
              </a:rPr>
              <a:t>IT security is a topic that </a:t>
            </a:r>
            <a:r>
              <a:rPr sz="1200" spc="-25" dirty="0">
                <a:solidFill>
                  <a:srgbClr val="FFFFFF"/>
                </a:solidFill>
                <a:latin typeface="Lato"/>
                <a:cs typeface="Lato"/>
              </a:rPr>
              <a:t>all </a:t>
            </a:r>
            <a:r>
              <a:rPr sz="1200" dirty="0">
                <a:solidFill>
                  <a:srgbClr val="FFFFFF"/>
                </a:solidFill>
                <a:latin typeface="Lato"/>
                <a:cs typeface="Lato"/>
              </a:rPr>
              <a:t>companies, large or </a:t>
            </a:r>
            <a:r>
              <a:rPr sz="1200" spc="-10" dirty="0">
                <a:solidFill>
                  <a:srgbClr val="FFFFFF"/>
                </a:solidFill>
                <a:latin typeface="Lato"/>
                <a:cs typeface="Lato"/>
              </a:rPr>
              <a:t>small,</a:t>
            </a:r>
            <a:r>
              <a:rPr sz="1200" spc="500" dirty="0">
                <a:solidFill>
                  <a:srgbClr val="FFFFFF"/>
                </a:solidFill>
                <a:latin typeface="Lato"/>
                <a:cs typeface="Lato"/>
              </a:rPr>
              <a:t> </a:t>
            </a:r>
            <a:r>
              <a:rPr sz="1200" dirty="0">
                <a:solidFill>
                  <a:srgbClr val="FFFFFF"/>
                </a:solidFill>
                <a:latin typeface="Lato"/>
                <a:cs typeface="Lato"/>
              </a:rPr>
              <a:t>should be considering. </a:t>
            </a:r>
            <a:endParaRPr lang="en-US" sz="1200" dirty="0">
              <a:solidFill>
                <a:srgbClr val="FFFFFF"/>
              </a:solidFill>
              <a:latin typeface="Lato"/>
              <a:cs typeface="Lato"/>
            </a:endParaRPr>
          </a:p>
        </p:txBody>
      </p:sp>
      <p:sp>
        <p:nvSpPr>
          <p:cNvPr id="6" name="object 6"/>
          <p:cNvSpPr txBox="1"/>
          <p:nvPr/>
        </p:nvSpPr>
        <p:spPr>
          <a:xfrm>
            <a:off x="3377600" y="1701342"/>
            <a:ext cx="2605405" cy="2109937"/>
          </a:xfrm>
          <a:prstGeom prst="rect">
            <a:avLst/>
          </a:prstGeom>
        </p:spPr>
        <p:txBody>
          <a:bodyPr vert="horz" wrap="square" lIns="0" tIns="42545" rIns="0" bIns="0" rtlCol="0">
            <a:spAutoFit/>
          </a:bodyPr>
          <a:lstStyle/>
          <a:p>
            <a:pPr marL="12700">
              <a:spcAft>
                <a:spcPts val="200"/>
              </a:spcAft>
            </a:pPr>
            <a:r>
              <a:rPr sz="1400" b="1" dirty="0">
                <a:solidFill>
                  <a:srgbClr val="CC8838"/>
                </a:solidFill>
                <a:latin typeface="Lato"/>
                <a:cs typeface="Lato"/>
              </a:rPr>
              <a:t>Cyber</a:t>
            </a:r>
            <a:r>
              <a:rPr sz="1400" b="1" spc="-25" dirty="0">
                <a:solidFill>
                  <a:srgbClr val="CC8838"/>
                </a:solidFill>
                <a:latin typeface="Lato"/>
                <a:cs typeface="Lato"/>
              </a:rPr>
              <a:t> </a:t>
            </a:r>
            <a:r>
              <a:rPr sz="1400" b="1" spc="-10" dirty="0">
                <a:solidFill>
                  <a:srgbClr val="CC8838"/>
                </a:solidFill>
                <a:latin typeface="Lato"/>
                <a:cs typeface="Lato"/>
              </a:rPr>
              <a:t>Essentials</a:t>
            </a:r>
            <a:endParaRPr lang="en-GB" sz="1400" dirty="0">
              <a:latin typeface="Lato"/>
              <a:cs typeface="Lato"/>
            </a:endParaRPr>
          </a:p>
          <a:p>
            <a:pPr marL="12700">
              <a:lnSpc>
                <a:spcPts val="1500"/>
              </a:lnSpc>
              <a:spcBef>
                <a:spcPts val="600"/>
              </a:spcBef>
              <a:spcAft>
                <a:spcPts val="1200"/>
              </a:spcAft>
            </a:pPr>
            <a:r>
              <a:rPr sz="1000" dirty="0">
                <a:solidFill>
                  <a:srgbClr val="FFFFFF"/>
                </a:solidFill>
                <a:latin typeface="Lato-Light"/>
                <a:cs typeface="Lato-Light"/>
              </a:rPr>
              <a:t>Cyber</a:t>
            </a:r>
            <a:r>
              <a:rPr sz="1000" spc="-10" dirty="0">
                <a:solidFill>
                  <a:srgbClr val="FFFFFF"/>
                </a:solidFill>
                <a:latin typeface="Lato-Light"/>
                <a:cs typeface="Lato-Light"/>
              </a:rPr>
              <a:t> </a:t>
            </a:r>
            <a:r>
              <a:rPr sz="1000" dirty="0">
                <a:solidFill>
                  <a:srgbClr val="FFFFFF"/>
                </a:solidFill>
                <a:latin typeface="Lato-Light"/>
                <a:cs typeface="Lato-Light"/>
              </a:rPr>
              <a:t>Essentials</a:t>
            </a:r>
            <a:r>
              <a:rPr sz="1000" spc="-5" dirty="0">
                <a:solidFill>
                  <a:srgbClr val="FFFFFF"/>
                </a:solidFill>
                <a:latin typeface="Lato-Light"/>
                <a:cs typeface="Lato-Light"/>
              </a:rPr>
              <a:t> </a:t>
            </a:r>
            <a:r>
              <a:rPr sz="1000" dirty="0">
                <a:solidFill>
                  <a:srgbClr val="FFFFFF"/>
                </a:solidFill>
                <a:latin typeface="Lato-Light"/>
                <a:cs typeface="Lato-Light"/>
              </a:rPr>
              <a:t>is</a:t>
            </a:r>
            <a:r>
              <a:rPr sz="1000" spc="-10" dirty="0">
                <a:solidFill>
                  <a:srgbClr val="FFFFFF"/>
                </a:solidFill>
                <a:latin typeface="Lato-Light"/>
                <a:cs typeface="Lato-Light"/>
              </a:rPr>
              <a:t> </a:t>
            </a:r>
            <a:r>
              <a:rPr sz="1000" dirty="0">
                <a:solidFill>
                  <a:srgbClr val="FFFFFF"/>
                </a:solidFill>
                <a:latin typeface="Lato-Light"/>
                <a:cs typeface="Lato-Light"/>
              </a:rPr>
              <a:t>a</a:t>
            </a:r>
            <a:r>
              <a:rPr sz="1000" spc="-10" dirty="0">
                <a:solidFill>
                  <a:srgbClr val="FFFFFF"/>
                </a:solidFill>
                <a:latin typeface="Lato-Light"/>
                <a:cs typeface="Lato-Light"/>
              </a:rPr>
              <a:t> </a:t>
            </a:r>
            <a:r>
              <a:rPr sz="1000" dirty="0">
                <a:solidFill>
                  <a:srgbClr val="FFFFFF"/>
                </a:solidFill>
                <a:latin typeface="Lato-Light"/>
                <a:cs typeface="Lato-Light"/>
              </a:rPr>
              <a:t>scheme</a:t>
            </a:r>
            <a:r>
              <a:rPr sz="1000" spc="-5" dirty="0">
                <a:solidFill>
                  <a:srgbClr val="FFFFFF"/>
                </a:solidFill>
                <a:latin typeface="Lato-Light"/>
                <a:cs typeface="Lato-Light"/>
              </a:rPr>
              <a:t> </a:t>
            </a:r>
            <a:r>
              <a:rPr lang="en-US" sz="1000" spc="-5" dirty="0">
                <a:solidFill>
                  <a:srgbClr val="FFFFFF"/>
                </a:solidFill>
                <a:latin typeface="Lato-Light"/>
                <a:cs typeface="Lato-Light"/>
              </a:rPr>
              <a:t>back by</a:t>
            </a:r>
            <a:r>
              <a:rPr sz="1000" spc="-15" dirty="0">
                <a:solidFill>
                  <a:srgbClr val="FFFFFF"/>
                </a:solidFill>
                <a:latin typeface="Lato-Light"/>
                <a:cs typeface="Lato-Light"/>
              </a:rPr>
              <a:t> </a:t>
            </a:r>
            <a:r>
              <a:rPr sz="1000" dirty="0">
                <a:solidFill>
                  <a:srgbClr val="FFFFFF"/>
                </a:solidFill>
                <a:latin typeface="Lato-Light"/>
                <a:cs typeface="Lato-Light"/>
              </a:rPr>
              <a:t>the</a:t>
            </a:r>
            <a:r>
              <a:rPr sz="1000" spc="-15" dirty="0">
                <a:solidFill>
                  <a:srgbClr val="FFFFFF"/>
                </a:solidFill>
                <a:latin typeface="Lato-Light"/>
                <a:cs typeface="Lato-Light"/>
              </a:rPr>
              <a:t> </a:t>
            </a:r>
            <a:r>
              <a:rPr sz="1000" dirty="0">
                <a:solidFill>
                  <a:srgbClr val="FFFFFF"/>
                </a:solidFill>
                <a:latin typeface="Lato-Light"/>
                <a:cs typeface="Lato-Light"/>
              </a:rPr>
              <a:t>British</a:t>
            </a:r>
            <a:r>
              <a:rPr sz="1000" spc="-10" dirty="0">
                <a:solidFill>
                  <a:srgbClr val="FFFFFF"/>
                </a:solidFill>
                <a:latin typeface="Lato-Light"/>
                <a:cs typeface="Lato-Light"/>
              </a:rPr>
              <a:t> </a:t>
            </a:r>
            <a:r>
              <a:rPr sz="1000" dirty="0">
                <a:solidFill>
                  <a:srgbClr val="FFFFFF"/>
                </a:solidFill>
                <a:latin typeface="Lato-Light"/>
                <a:cs typeface="Lato-Light"/>
              </a:rPr>
              <a:t>Government</a:t>
            </a:r>
            <a:r>
              <a:rPr sz="1000" spc="-10" dirty="0">
                <a:solidFill>
                  <a:srgbClr val="FFFFFF"/>
                </a:solidFill>
                <a:latin typeface="Lato-Light"/>
                <a:cs typeface="Lato-Light"/>
              </a:rPr>
              <a:t> </a:t>
            </a:r>
            <a:r>
              <a:rPr sz="1000" dirty="0">
                <a:solidFill>
                  <a:srgbClr val="FFFFFF"/>
                </a:solidFill>
                <a:latin typeface="Lato-Light"/>
                <a:cs typeface="Lato-Light"/>
              </a:rPr>
              <a:t>which</a:t>
            </a:r>
            <a:r>
              <a:rPr sz="1000" spc="-10" dirty="0">
                <a:solidFill>
                  <a:srgbClr val="FFFFFF"/>
                </a:solidFill>
                <a:latin typeface="Lato-Light"/>
                <a:cs typeface="Lato-Light"/>
              </a:rPr>
              <a:t> helps </a:t>
            </a:r>
            <a:r>
              <a:rPr sz="1000" dirty="0">
                <a:solidFill>
                  <a:srgbClr val="FFFFFF"/>
                </a:solidFill>
                <a:latin typeface="Lato-Light"/>
                <a:cs typeface="Lato-Light"/>
              </a:rPr>
              <a:t>you</a:t>
            </a:r>
            <a:r>
              <a:rPr sz="1000" spc="-20" dirty="0">
                <a:solidFill>
                  <a:srgbClr val="FFFFFF"/>
                </a:solidFill>
                <a:latin typeface="Lato-Light"/>
                <a:cs typeface="Lato-Light"/>
              </a:rPr>
              <a:t> </a:t>
            </a:r>
            <a:r>
              <a:rPr sz="1000" dirty="0">
                <a:solidFill>
                  <a:srgbClr val="FFFFFF"/>
                </a:solidFill>
                <a:latin typeface="Lato-Light"/>
                <a:cs typeface="Lato-Light"/>
              </a:rPr>
              <a:t>to</a:t>
            </a:r>
            <a:r>
              <a:rPr sz="1000" spc="-20" dirty="0">
                <a:solidFill>
                  <a:srgbClr val="FFFFFF"/>
                </a:solidFill>
                <a:latin typeface="Lato-Light"/>
                <a:cs typeface="Lato-Light"/>
              </a:rPr>
              <a:t> </a:t>
            </a:r>
            <a:r>
              <a:rPr sz="1000" dirty="0">
                <a:solidFill>
                  <a:srgbClr val="FFFFFF"/>
                </a:solidFill>
                <a:latin typeface="Lato-Light"/>
                <a:cs typeface="Lato-Light"/>
              </a:rPr>
              <a:t>guard</a:t>
            </a:r>
            <a:r>
              <a:rPr sz="1000" spc="-20" dirty="0">
                <a:solidFill>
                  <a:srgbClr val="FFFFFF"/>
                </a:solidFill>
                <a:latin typeface="Lato-Light"/>
                <a:cs typeface="Lato-Light"/>
              </a:rPr>
              <a:t> </a:t>
            </a:r>
            <a:r>
              <a:rPr sz="1000" dirty="0">
                <a:solidFill>
                  <a:srgbClr val="FFFFFF"/>
                </a:solidFill>
                <a:latin typeface="Lato-Light"/>
                <a:cs typeface="Lato-Light"/>
              </a:rPr>
              <a:t>against</a:t>
            </a:r>
            <a:r>
              <a:rPr sz="1000" spc="-20" dirty="0">
                <a:solidFill>
                  <a:srgbClr val="FFFFFF"/>
                </a:solidFill>
                <a:latin typeface="Lato-Light"/>
                <a:cs typeface="Lato-Light"/>
              </a:rPr>
              <a:t> </a:t>
            </a:r>
            <a:r>
              <a:rPr sz="1000" dirty="0">
                <a:solidFill>
                  <a:srgbClr val="FFFFFF"/>
                </a:solidFill>
                <a:latin typeface="Lato-Light"/>
                <a:cs typeface="Lato-Light"/>
              </a:rPr>
              <a:t>the</a:t>
            </a:r>
            <a:r>
              <a:rPr sz="1000" spc="-20" dirty="0">
                <a:solidFill>
                  <a:srgbClr val="FFFFFF"/>
                </a:solidFill>
                <a:latin typeface="Lato-Light"/>
                <a:cs typeface="Lato-Light"/>
              </a:rPr>
              <a:t> </a:t>
            </a:r>
            <a:r>
              <a:rPr sz="1000" dirty="0">
                <a:solidFill>
                  <a:srgbClr val="FFFFFF"/>
                </a:solidFill>
                <a:latin typeface="Lato-Light"/>
                <a:cs typeface="Lato-Light"/>
              </a:rPr>
              <a:t>most</a:t>
            </a:r>
            <a:r>
              <a:rPr sz="1000" spc="-20" dirty="0">
                <a:solidFill>
                  <a:srgbClr val="FFFFFF"/>
                </a:solidFill>
                <a:latin typeface="Lato-Light"/>
                <a:cs typeface="Lato-Light"/>
              </a:rPr>
              <a:t> </a:t>
            </a:r>
            <a:r>
              <a:rPr sz="1000" spc="-10" dirty="0">
                <a:solidFill>
                  <a:srgbClr val="FFFFFF"/>
                </a:solidFill>
                <a:latin typeface="Lato-Light"/>
                <a:cs typeface="Lato-Light"/>
              </a:rPr>
              <a:t>common </a:t>
            </a:r>
            <a:r>
              <a:rPr sz="1000" dirty="0">
                <a:solidFill>
                  <a:srgbClr val="FFFFFF"/>
                </a:solidFill>
                <a:latin typeface="Lato-Light"/>
                <a:cs typeface="Lato-Light"/>
              </a:rPr>
              <a:t>cyber</a:t>
            </a:r>
            <a:r>
              <a:rPr sz="1000" spc="-25" dirty="0">
                <a:solidFill>
                  <a:srgbClr val="FFFFFF"/>
                </a:solidFill>
                <a:latin typeface="Lato-Light"/>
                <a:cs typeface="Lato-Light"/>
              </a:rPr>
              <a:t> </a:t>
            </a:r>
            <a:r>
              <a:rPr sz="1000" dirty="0">
                <a:solidFill>
                  <a:srgbClr val="FFFFFF"/>
                </a:solidFill>
                <a:latin typeface="Lato-Light"/>
                <a:cs typeface="Lato-Light"/>
              </a:rPr>
              <a:t>threats</a:t>
            </a:r>
            <a:r>
              <a:rPr sz="1000" spc="-25" dirty="0">
                <a:solidFill>
                  <a:srgbClr val="FFFFFF"/>
                </a:solidFill>
                <a:latin typeface="Lato-Light"/>
                <a:cs typeface="Lato-Light"/>
              </a:rPr>
              <a:t> </a:t>
            </a:r>
            <a:r>
              <a:rPr sz="1000" dirty="0">
                <a:solidFill>
                  <a:srgbClr val="FFFFFF"/>
                </a:solidFill>
                <a:latin typeface="Lato-Light"/>
                <a:cs typeface="Lato-Light"/>
              </a:rPr>
              <a:t>and</a:t>
            </a:r>
            <a:r>
              <a:rPr sz="1000" spc="-25" dirty="0">
                <a:solidFill>
                  <a:srgbClr val="FFFFFF"/>
                </a:solidFill>
                <a:latin typeface="Lato-Light"/>
                <a:cs typeface="Lato-Light"/>
              </a:rPr>
              <a:t> </a:t>
            </a:r>
            <a:r>
              <a:rPr sz="1000" dirty="0">
                <a:solidFill>
                  <a:srgbClr val="FFFFFF"/>
                </a:solidFill>
                <a:latin typeface="Lato-Light"/>
                <a:cs typeface="Lato-Light"/>
              </a:rPr>
              <a:t>demonstrate</a:t>
            </a:r>
            <a:r>
              <a:rPr sz="1000" spc="-20" dirty="0">
                <a:solidFill>
                  <a:srgbClr val="FFFFFF"/>
                </a:solidFill>
                <a:latin typeface="Lato-Light"/>
                <a:cs typeface="Lato-Light"/>
              </a:rPr>
              <a:t> your </a:t>
            </a:r>
            <a:r>
              <a:rPr sz="1000" dirty="0">
                <a:solidFill>
                  <a:srgbClr val="FFFFFF"/>
                </a:solidFill>
                <a:latin typeface="Lato-Light"/>
                <a:cs typeface="Lato-Light"/>
              </a:rPr>
              <a:t>commitment</a:t>
            </a:r>
            <a:r>
              <a:rPr sz="1000" spc="-5" dirty="0">
                <a:solidFill>
                  <a:srgbClr val="FFFFFF"/>
                </a:solidFill>
                <a:latin typeface="Lato-Light"/>
                <a:cs typeface="Lato-Light"/>
              </a:rPr>
              <a:t> </a:t>
            </a:r>
            <a:r>
              <a:rPr sz="1000" dirty="0">
                <a:solidFill>
                  <a:srgbClr val="FFFFFF"/>
                </a:solidFill>
                <a:latin typeface="Lato-Light"/>
                <a:cs typeface="Lato-Light"/>
              </a:rPr>
              <a:t>to</a:t>
            </a:r>
            <a:r>
              <a:rPr sz="1000" spc="-5" dirty="0">
                <a:solidFill>
                  <a:srgbClr val="FFFFFF"/>
                </a:solidFill>
                <a:latin typeface="Lato-Light"/>
                <a:cs typeface="Lato-Light"/>
              </a:rPr>
              <a:t> </a:t>
            </a:r>
            <a:r>
              <a:rPr sz="1000" spc="-10" dirty="0">
                <a:solidFill>
                  <a:srgbClr val="FFFFFF"/>
                </a:solidFill>
                <a:latin typeface="Lato-Light"/>
                <a:cs typeface="Lato-Light"/>
              </a:rPr>
              <a:t>cybersecurity.</a:t>
            </a:r>
            <a:endParaRPr sz="1000" dirty="0">
              <a:latin typeface="Lato-Light"/>
              <a:cs typeface="Lato-Light"/>
            </a:endParaRPr>
          </a:p>
          <a:p>
            <a:pPr marL="12700" marR="93980">
              <a:lnSpc>
                <a:spcPts val="1500"/>
              </a:lnSpc>
              <a:spcBef>
                <a:spcPts val="600"/>
              </a:spcBef>
              <a:spcAft>
                <a:spcPts val="1200"/>
              </a:spcAft>
            </a:pPr>
            <a:r>
              <a:rPr sz="1000" dirty="0">
                <a:solidFill>
                  <a:srgbClr val="FFFFFF"/>
                </a:solidFill>
                <a:latin typeface="Lato-Light"/>
                <a:cs typeface="Lato-Light"/>
              </a:rPr>
              <a:t>Our</a:t>
            </a:r>
            <a:r>
              <a:rPr sz="1000" spc="-25" dirty="0">
                <a:solidFill>
                  <a:srgbClr val="FFFFFF"/>
                </a:solidFill>
                <a:latin typeface="Lato-Light"/>
                <a:cs typeface="Lato-Light"/>
              </a:rPr>
              <a:t> </a:t>
            </a:r>
            <a:r>
              <a:rPr sz="1000" dirty="0">
                <a:solidFill>
                  <a:srgbClr val="FFFFFF"/>
                </a:solidFill>
                <a:latin typeface="Lato-Light"/>
                <a:cs typeface="Lato-Light"/>
              </a:rPr>
              <a:t>role</a:t>
            </a:r>
            <a:r>
              <a:rPr sz="1000" spc="-10" dirty="0">
                <a:solidFill>
                  <a:srgbClr val="FFFFFF"/>
                </a:solidFill>
                <a:latin typeface="Lato-Light"/>
                <a:cs typeface="Lato-Light"/>
              </a:rPr>
              <a:t> </a:t>
            </a:r>
            <a:r>
              <a:rPr sz="1000" dirty="0">
                <a:solidFill>
                  <a:srgbClr val="FFFFFF"/>
                </a:solidFill>
                <a:latin typeface="Lato-Light"/>
                <a:cs typeface="Lato-Light"/>
              </a:rPr>
              <a:t>at</a:t>
            </a:r>
            <a:r>
              <a:rPr sz="1000" spc="-10" dirty="0">
                <a:solidFill>
                  <a:srgbClr val="FFFFFF"/>
                </a:solidFill>
                <a:latin typeface="Lato-Light"/>
                <a:cs typeface="Lato-Light"/>
              </a:rPr>
              <a:t> </a:t>
            </a:r>
            <a:r>
              <a:rPr sz="1000" dirty="0">
                <a:solidFill>
                  <a:srgbClr val="FFFFFF"/>
                </a:solidFill>
                <a:latin typeface="Lato-Light"/>
                <a:cs typeface="Lato-Light"/>
              </a:rPr>
              <a:t>Penntech</a:t>
            </a:r>
            <a:r>
              <a:rPr sz="1000" spc="-10" dirty="0">
                <a:solidFill>
                  <a:srgbClr val="FFFFFF"/>
                </a:solidFill>
                <a:latin typeface="Lato-Light"/>
                <a:cs typeface="Lato-Light"/>
              </a:rPr>
              <a:t> </a:t>
            </a:r>
            <a:r>
              <a:rPr sz="1000" dirty="0">
                <a:solidFill>
                  <a:srgbClr val="FFFFFF"/>
                </a:solidFill>
                <a:latin typeface="Lato-Light"/>
                <a:cs typeface="Lato-Light"/>
              </a:rPr>
              <a:t>is</a:t>
            </a:r>
            <a:r>
              <a:rPr sz="1000" spc="-10" dirty="0">
                <a:solidFill>
                  <a:srgbClr val="FFFFFF"/>
                </a:solidFill>
                <a:latin typeface="Lato-Light"/>
                <a:cs typeface="Lato-Light"/>
              </a:rPr>
              <a:t> </a:t>
            </a:r>
            <a:r>
              <a:rPr sz="1000" dirty="0">
                <a:solidFill>
                  <a:srgbClr val="FFFFFF"/>
                </a:solidFill>
                <a:latin typeface="Lato-Light"/>
                <a:cs typeface="Lato-Light"/>
              </a:rPr>
              <a:t>to</a:t>
            </a:r>
            <a:r>
              <a:rPr sz="1000" spc="-10" dirty="0">
                <a:solidFill>
                  <a:srgbClr val="FFFFFF"/>
                </a:solidFill>
                <a:latin typeface="Lato-Light"/>
                <a:cs typeface="Lato-Light"/>
              </a:rPr>
              <a:t> implement </a:t>
            </a:r>
            <a:r>
              <a:rPr sz="1000" dirty="0">
                <a:solidFill>
                  <a:srgbClr val="FFFFFF"/>
                </a:solidFill>
                <a:latin typeface="Lato-Light"/>
                <a:cs typeface="Lato-Light"/>
              </a:rPr>
              <a:t>Cyber</a:t>
            </a:r>
            <a:r>
              <a:rPr sz="1000" spc="-10" dirty="0">
                <a:solidFill>
                  <a:srgbClr val="FFFFFF"/>
                </a:solidFill>
                <a:latin typeface="Lato-Light"/>
                <a:cs typeface="Lato-Light"/>
              </a:rPr>
              <a:t> </a:t>
            </a:r>
            <a:r>
              <a:rPr sz="1000" dirty="0">
                <a:solidFill>
                  <a:srgbClr val="FFFFFF"/>
                </a:solidFill>
                <a:latin typeface="Lato-Light"/>
                <a:cs typeface="Lato-Light"/>
              </a:rPr>
              <a:t>Essentials</a:t>
            </a:r>
            <a:r>
              <a:rPr sz="1000" spc="-5" dirty="0">
                <a:solidFill>
                  <a:srgbClr val="FFFFFF"/>
                </a:solidFill>
                <a:latin typeface="Lato-Light"/>
                <a:cs typeface="Lato-Light"/>
              </a:rPr>
              <a:t> </a:t>
            </a:r>
            <a:r>
              <a:rPr sz="1000" dirty="0">
                <a:solidFill>
                  <a:srgbClr val="FFFFFF"/>
                </a:solidFill>
                <a:latin typeface="Lato-Light"/>
                <a:cs typeface="Lato-Light"/>
              </a:rPr>
              <a:t>compliant</a:t>
            </a:r>
            <a:r>
              <a:rPr sz="1000" spc="-5" dirty="0">
                <a:solidFill>
                  <a:srgbClr val="FFFFFF"/>
                </a:solidFill>
                <a:latin typeface="Lato-Light"/>
                <a:cs typeface="Lato-Light"/>
              </a:rPr>
              <a:t> </a:t>
            </a:r>
            <a:r>
              <a:rPr sz="1000" dirty="0">
                <a:solidFill>
                  <a:srgbClr val="FFFFFF"/>
                </a:solidFill>
                <a:latin typeface="Lato-Light"/>
                <a:cs typeface="Lato-Light"/>
              </a:rPr>
              <a:t>security</a:t>
            </a:r>
            <a:r>
              <a:rPr sz="1000" spc="-5" dirty="0">
                <a:solidFill>
                  <a:srgbClr val="FFFFFF"/>
                </a:solidFill>
                <a:latin typeface="Lato-Light"/>
                <a:cs typeface="Lato-Light"/>
              </a:rPr>
              <a:t> </a:t>
            </a:r>
            <a:r>
              <a:rPr sz="1000" spc="-25" dirty="0">
                <a:solidFill>
                  <a:srgbClr val="FFFFFF"/>
                </a:solidFill>
                <a:latin typeface="Lato-Light"/>
                <a:cs typeface="Lato-Light"/>
              </a:rPr>
              <a:t>on </a:t>
            </a:r>
            <a:r>
              <a:rPr sz="1000" dirty="0">
                <a:solidFill>
                  <a:srgbClr val="FFFFFF"/>
                </a:solidFill>
                <a:latin typeface="Lato-Light"/>
                <a:cs typeface="Lato-Light"/>
              </a:rPr>
              <a:t>your</a:t>
            </a:r>
            <a:r>
              <a:rPr sz="1000" spc="-15" dirty="0">
                <a:solidFill>
                  <a:srgbClr val="FFFFFF"/>
                </a:solidFill>
                <a:latin typeface="Lato-Light"/>
                <a:cs typeface="Lato-Light"/>
              </a:rPr>
              <a:t> </a:t>
            </a:r>
            <a:r>
              <a:rPr sz="1000" spc="-10" dirty="0">
                <a:solidFill>
                  <a:srgbClr val="FFFFFF"/>
                </a:solidFill>
                <a:latin typeface="Lato-Light"/>
                <a:cs typeface="Lato-Light"/>
              </a:rPr>
              <a:t>infrastructure</a:t>
            </a:r>
            <a:r>
              <a:rPr lang="en-GB" sz="1000" spc="-10" dirty="0">
                <a:solidFill>
                  <a:srgbClr val="FFFFFF"/>
                </a:solidFill>
                <a:latin typeface="Lato-Light"/>
                <a:cs typeface="Lato-Light"/>
              </a:rPr>
              <a:t>.</a:t>
            </a:r>
          </a:p>
        </p:txBody>
      </p:sp>
      <p:sp>
        <p:nvSpPr>
          <p:cNvPr id="7" name="object 7"/>
          <p:cNvSpPr txBox="1"/>
          <p:nvPr/>
        </p:nvSpPr>
        <p:spPr>
          <a:xfrm>
            <a:off x="6208524" y="1708967"/>
            <a:ext cx="2613025" cy="2099676"/>
          </a:xfrm>
          <a:prstGeom prst="rect">
            <a:avLst/>
          </a:prstGeom>
        </p:spPr>
        <p:txBody>
          <a:bodyPr vert="horz" wrap="square" lIns="0" tIns="32384" rIns="0" bIns="0" rtlCol="0">
            <a:spAutoFit/>
          </a:bodyPr>
          <a:lstStyle/>
          <a:p>
            <a:pPr marL="12700" marR="264160">
              <a:spcAft>
                <a:spcPts val="200"/>
              </a:spcAft>
            </a:pPr>
            <a:r>
              <a:rPr sz="1400" b="1" dirty="0">
                <a:solidFill>
                  <a:srgbClr val="CC8838"/>
                </a:solidFill>
                <a:latin typeface="Lato"/>
                <a:cs typeface="Lato"/>
              </a:rPr>
              <a:t>Multi-Factor</a:t>
            </a:r>
            <a:r>
              <a:rPr lang="en-GB" sz="1400" b="1" dirty="0">
                <a:solidFill>
                  <a:srgbClr val="CC8838"/>
                </a:solidFill>
                <a:latin typeface="Lato"/>
                <a:cs typeface="Lato"/>
              </a:rPr>
              <a:t> </a:t>
            </a:r>
            <a:r>
              <a:rPr sz="1400" b="1" spc="-10" dirty="0">
                <a:solidFill>
                  <a:srgbClr val="CC8838"/>
                </a:solidFill>
                <a:latin typeface="Lato"/>
                <a:cs typeface="Lato"/>
              </a:rPr>
              <a:t>Authentication</a:t>
            </a:r>
            <a:endParaRPr lang="en-GB" sz="1400" b="1" spc="-10" dirty="0">
              <a:solidFill>
                <a:srgbClr val="CC8838"/>
              </a:solidFill>
              <a:latin typeface="Lato"/>
              <a:cs typeface="Lato"/>
            </a:endParaRPr>
          </a:p>
          <a:p>
            <a:pPr marL="12700" marR="264160">
              <a:lnSpc>
                <a:spcPts val="1500"/>
              </a:lnSpc>
              <a:spcBef>
                <a:spcPts val="600"/>
              </a:spcBef>
              <a:spcAft>
                <a:spcPts val="1200"/>
              </a:spcAft>
            </a:pPr>
            <a:r>
              <a:rPr sz="1000" dirty="0">
                <a:solidFill>
                  <a:srgbClr val="FFFFFF"/>
                </a:solidFill>
                <a:latin typeface="Lato-Light"/>
                <a:cs typeface="Lato-Light"/>
              </a:rPr>
              <a:t>Weak</a:t>
            </a:r>
            <a:r>
              <a:rPr sz="1000" spc="-5" dirty="0">
                <a:solidFill>
                  <a:srgbClr val="FFFFFF"/>
                </a:solidFill>
                <a:latin typeface="Lato-Light"/>
                <a:cs typeface="Lato-Light"/>
              </a:rPr>
              <a:t> </a:t>
            </a:r>
            <a:r>
              <a:rPr sz="1000" dirty="0">
                <a:solidFill>
                  <a:srgbClr val="FFFFFF"/>
                </a:solidFill>
                <a:latin typeface="Lato-Light"/>
                <a:cs typeface="Lato-Light"/>
              </a:rPr>
              <a:t>or</a:t>
            </a:r>
            <a:r>
              <a:rPr sz="1000" spc="-5" dirty="0">
                <a:solidFill>
                  <a:srgbClr val="FFFFFF"/>
                </a:solidFill>
                <a:latin typeface="Lato-Light"/>
                <a:cs typeface="Lato-Light"/>
              </a:rPr>
              <a:t> </a:t>
            </a:r>
            <a:r>
              <a:rPr sz="1000" dirty="0">
                <a:solidFill>
                  <a:srgbClr val="FFFFFF"/>
                </a:solidFill>
                <a:latin typeface="Lato-Light"/>
                <a:cs typeface="Lato-Light"/>
              </a:rPr>
              <a:t>stolen user</a:t>
            </a:r>
            <a:r>
              <a:rPr sz="1000" spc="-5" dirty="0">
                <a:solidFill>
                  <a:srgbClr val="FFFFFF"/>
                </a:solidFill>
                <a:latin typeface="Lato-Light"/>
                <a:cs typeface="Lato-Light"/>
              </a:rPr>
              <a:t> </a:t>
            </a:r>
            <a:r>
              <a:rPr sz="1000" dirty="0">
                <a:solidFill>
                  <a:srgbClr val="FFFFFF"/>
                </a:solidFill>
                <a:latin typeface="Lato-Light"/>
                <a:cs typeface="Lato-Light"/>
              </a:rPr>
              <a:t>credentials </a:t>
            </a:r>
            <a:r>
              <a:rPr sz="1000" spc="-25" dirty="0">
                <a:solidFill>
                  <a:srgbClr val="FFFFFF"/>
                </a:solidFill>
                <a:latin typeface="Lato-Light"/>
                <a:cs typeface="Lato-Light"/>
              </a:rPr>
              <a:t>are </a:t>
            </a:r>
            <a:r>
              <a:rPr sz="1000" dirty="0">
                <a:solidFill>
                  <a:srgbClr val="FFFFFF"/>
                </a:solidFill>
                <a:latin typeface="Lato-Light"/>
                <a:cs typeface="Lato-Light"/>
              </a:rPr>
              <a:t>used</a:t>
            </a:r>
            <a:r>
              <a:rPr sz="1000" spc="-5" dirty="0">
                <a:solidFill>
                  <a:srgbClr val="FFFFFF"/>
                </a:solidFill>
                <a:latin typeface="Lato-Light"/>
                <a:cs typeface="Lato-Light"/>
              </a:rPr>
              <a:t> </a:t>
            </a:r>
            <a:r>
              <a:rPr sz="1000" dirty="0">
                <a:solidFill>
                  <a:srgbClr val="FFFFFF"/>
                </a:solidFill>
                <a:latin typeface="Lato-Light"/>
                <a:cs typeface="Lato-Light"/>
              </a:rPr>
              <a:t>in</a:t>
            </a:r>
            <a:r>
              <a:rPr sz="1000" spc="-5" dirty="0">
                <a:solidFill>
                  <a:srgbClr val="FFFFFF"/>
                </a:solidFill>
                <a:latin typeface="Lato-Light"/>
                <a:cs typeface="Lato-Light"/>
              </a:rPr>
              <a:t> </a:t>
            </a:r>
            <a:r>
              <a:rPr sz="1000" dirty="0">
                <a:solidFill>
                  <a:srgbClr val="FFFFFF"/>
                </a:solidFill>
                <a:latin typeface="Lato-Light"/>
                <a:cs typeface="Lato-Light"/>
              </a:rPr>
              <a:t>95%</a:t>
            </a:r>
            <a:r>
              <a:rPr sz="1000" spc="-5" dirty="0">
                <a:solidFill>
                  <a:srgbClr val="FFFFFF"/>
                </a:solidFill>
                <a:latin typeface="Lato-Light"/>
                <a:cs typeface="Lato-Light"/>
              </a:rPr>
              <a:t> </a:t>
            </a:r>
            <a:r>
              <a:rPr sz="1000" dirty="0">
                <a:solidFill>
                  <a:srgbClr val="FFFFFF"/>
                </a:solidFill>
                <a:latin typeface="Lato-Light"/>
                <a:cs typeface="Lato-Light"/>
              </a:rPr>
              <a:t>of all</a:t>
            </a:r>
            <a:r>
              <a:rPr sz="1000" spc="-10" dirty="0">
                <a:solidFill>
                  <a:srgbClr val="FFFFFF"/>
                </a:solidFill>
                <a:latin typeface="Lato-Light"/>
                <a:cs typeface="Lato-Light"/>
              </a:rPr>
              <a:t> </a:t>
            </a:r>
            <a:r>
              <a:rPr sz="1000" dirty="0">
                <a:solidFill>
                  <a:srgbClr val="FFFFFF"/>
                </a:solidFill>
                <a:latin typeface="Lato-Light"/>
                <a:cs typeface="Lato-Light"/>
              </a:rPr>
              <a:t>web </a:t>
            </a:r>
            <a:r>
              <a:rPr sz="1000" spc="-10" dirty="0">
                <a:solidFill>
                  <a:srgbClr val="FFFFFF"/>
                </a:solidFill>
                <a:latin typeface="Lato-Light"/>
                <a:cs typeface="Lato-Light"/>
              </a:rPr>
              <a:t>application</a:t>
            </a:r>
            <a:r>
              <a:rPr lang="en-US" sz="1000" spc="-10" dirty="0">
                <a:solidFill>
                  <a:srgbClr val="FFFFFF"/>
                </a:solidFill>
                <a:latin typeface="Lato-Light"/>
                <a:cs typeface="Lato-Light"/>
              </a:rPr>
              <a:t> </a:t>
            </a:r>
            <a:r>
              <a:rPr sz="1000" dirty="0">
                <a:solidFill>
                  <a:srgbClr val="FFFFFF"/>
                </a:solidFill>
                <a:latin typeface="Lato-Light"/>
                <a:cs typeface="Lato-Light"/>
              </a:rPr>
              <a:t>attacks.</a:t>
            </a:r>
            <a:endParaRPr lang="en-US" sz="1000" spc="-20" dirty="0">
              <a:solidFill>
                <a:srgbClr val="FFFFFF"/>
              </a:solidFill>
              <a:latin typeface="Lato-Light"/>
              <a:cs typeface="Lato-Light"/>
            </a:endParaRPr>
          </a:p>
          <a:p>
            <a:pPr marL="12700" marR="264160">
              <a:lnSpc>
                <a:spcPts val="1500"/>
              </a:lnSpc>
              <a:spcBef>
                <a:spcPts val="600"/>
              </a:spcBef>
              <a:spcAft>
                <a:spcPts val="1200"/>
              </a:spcAft>
            </a:pPr>
            <a:r>
              <a:rPr sz="1000" spc="-10" dirty="0">
                <a:solidFill>
                  <a:srgbClr val="FFFFFF"/>
                </a:solidFill>
                <a:latin typeface="Lato-Light"/>
                <a:cs typeface="Lato-Light"/>
              </a:rPr>
              <a:t>MFA</a:t>
            </a:r>
            <a:r>
              <a:rPr sz="1000" spc="-20" dirty="0">
                <a:solidFill>
                  <a:srgbClr val="FFFFFF"/>
                </a:solidFill>
                <a:latin typeface="Lato-Light"/>
                <a:cs typeface="Lato-Light"/>
              </a:rPr>
              <a:t> </a:t>
            </a:r>
            <a:r>
              <a:rPr sz="1000" dirty="0">
                <a:solidFill>
                  <a:srgbClr val="FFFFFF"/>
                </a:solidFill>
                <a:latin typeface="Lato-Light"/>
                <a:cs typeface="Lato-Light"/>
              </a:rPr>
              <a:t>services</a:t>
            </a:r>
            <a:r>
              <a:rPr sz="1000" spc="-10" dirty="0">
                <a:solidFill>
                  <a:srgbClr val="FFFFFF"/>
                </a:solidFill>
                <a:latin typeface="Lato-Light"/>
                <a:cs typeface="Lato-Light"/>
              </a:rPr>
              <a:t> </a:t>
            </a:r>
            <a:r>
              <a:rPr sz="1000" dirty="0">
                <a:solidFill>
                  <a:srgbClr val="FFFFFF"/>
                </a:solidFill>
                <a:latin typeface="Lato-Light"/>
                <a:cs typeface="Lato-Light"/>
              </a:rPr>
              <a:t>offer</a:t>
            </a:r>
            <a:r>
              <a:rPr sz="1000" spc="-10" dirty="0">
                <a:solidFill>
                  <a:srgbClr val="FFFFFF"/>
                </a:solidFill>
                <a:latin typeface="Lato-Light"/>
                <a:cs typeface="Lato-Light"/>
              </a:rPr>
              <a:t> </a:t>
            </a:r>
            <a:r>
              <a:rPr sz="1000" dirty="0">
                <a:solidFill>
                  <a:srgbClr val="FFFFFF"/>
                </a:solidFill>
                <a:latin typeface="Lato-Light"/>
                <a:cs typeface="Lato-Light"/>
              </a:rPr>
              <a:t>a</a:t>
            </a:r>
            <a:r>
              <a:rPr sz="1000" spc="-20" dirty="0">
                <a:solidFill>
                  <a:srgbClr val="FFFFFF"/>
                </a:solidFill>
                <a:latin typeface="Lato-Light"/>
                <a:cs typeface="Lato-Light"/>
              </a:rPr>
              <a:t> </a:t>
            </a:r>
            <a:r>
              <a:rPr sz="1000" dirty="0">
                <a:solidFill>
                  <a:srgbClr val="FFFFFF"/>
                </a:solidFill>
                <a:latin typeface="Lato-Light"/>
                <a:cs typeface="Lato-Light"/>
              </a:rPr>
              <a:t>second</a:t>
            </a:r>
            <a:r>
              <a:rPr sz="1000" spc="-10" dirty="0">
                <a:solidFill>
                  <a:srgbClr val="FFFFFF"/>
                </a:solidFill>
                <a:latin typeface="Lato-Light"/>
                <a:cs typeface="Lato-Light"/>
              </a:rPr>
              <a:t> </a:t>
            </a:r>
            <a:r>
              <a:rPr sz="1000" dirty="0">
                <a:solidFill>
                  <a:srgbClr val="FFFFFF"/>
                </a:solidFill>
                <a:latin typeface="Lato-Light"/>
                <a:cs typeface="Lato-Light"/>
              </a:rPr>
              <a:t>level</a:t>
            </a:r>
            <a:r>
              <a:rPr sz="1000" spc="-10" dirty="0">
                <a:solidFill>
                  <a:srgbClr val="FFFFFF"/>
                </a:solidFill>
                <a:latin typeface="Lato-Light"/>
                <a:cs typeface="Lato-Light"/>
              </a:rPr>
              <a:t> </a:t>
            </a:r>
            <a:r>
              <a:rPr sz="1000" spc="-25" dirty="0">
                <a:solidFill>
                  <a:srgbClr val="FFFFFF"/>
                </a:solidFill>
                <a:latin typeface="Lato-Light"/>
                <a:cs typeface="Lato-Light"/>
              </a:rPr>
              <a:t>of </a:t>
            </a:r>
            <a:r>
              <a:rPr sz="1000" spc="-10" dirty="0">
                <a:solidFill>
                  <a:srgbClr val="FFFFFF"/>
                </a:solidFill>
                <a:latin typeface="Lato-Light"/>
                <a:cs typeface="Lato-Light"/>
              </a:rPr>
              <a:t>authentication</a:t>
            </a:r>
            <a:r>
              <a:rPr sz="1000" dirty="0">
                <a:solidFill>
                  <a:srgbClr val="FFFFFF"/>
                </a:solidFill>
                <a:latin typeface="Lato-Light"/>
                <a:cs typeface="Lato-Light"/>
              </a:rPr>
              <a:t> for</a:t>
            </a:r>
            <a:r>
              <a:rPr sz="1000" spc="10" dirty="0">
                <a:solidFill>
                  <a:srgbClr val="FFFFFF"/>
                </a:solidFill>
                <a:latin typeface="Lato-Light"/>
                <a:cs typeface="Lato-Light"/>
              </a:rPr>
              <a:t> </a:t>
            </a:r>
            <a:r>
              <a:rPr sz="1000" dirty="0">
                <a:solidFill>
                  <a:srgbClr val="FFFFFF"/>
                </a:solidFill>
                <a:latin typeface="Lato-Light"/>
                <a:cs typeface="Lato-Light"/>
              </a:rPr>
              <a:t>your</a:t>
            </a:r>
            <a:r>
              <a:rPr sz="1000" spc="10" dirty="0">
                <a:solidFill>
                  <a:srgbClr val="FFFFFF"/>
                </a:solidFill>
                <a:latin typeface="Lato-Light"/>
                <a:cs typeface="Lato-Light"/>
              </a:rPr>
              <a:t> </a:t>
            </a:r>
            <a:r>
              <a:rPr sz="1000" dirty="0">
                <a:solidFill>
                  <a:srgbClr val="FFFFFF"/>
                </a:solidFill>
                <a:latin typeface="Lato-Light"/>
                <a:cs typeface="Lato-Light"/>
              </a:rPr>
              <a:t>web</a:t>
            </a:r>
            <a:r>
              <a:rPr sz="1000" spc="10" dirty="0">
                <a:solidFill>
                  <a:srgbClr val="FFFFFF"/>
                </a:solidFill>
                <a:latin typeface="Lato-Light"/>
                <a:cs typeface="Lato-Light"/>
              </a:rPr>
              <a:t> </a:t>
            </a:r>
            <a:r>
              <a:rPr sz="1000" dirty="0">
                <a:solidFill>
                  <a:srgbClr val="FFFFFF"/>
                </a:solidFill>
                <a:latin typeface="Lato-Light"/>
                <a:cs typeface="Lato-Light"/>
              </a:rPr>
              <a:t>apps.</a:t>
            </a:r>
            <a:r>
              <a:rPr sz="1000" spc="5" dirty="0">
                <a:solidFill>
                  <a:srgbClr val="FFFFFF"/>
                </a:solidFill>
                <a:latin typeface="Lato-Light"/>
                <a:cs typeface="Lato-Light"/>
              </a:rPr>
              <a:t> </a:t>
            </a:r>
            <a:r>
              <a:rPr sz="1000" spc="-10" dirty="0">
                <a:solidFill>
                  <a:srgbClr val="FFFFFF"/>
                </a:solidFill>
                <a:latin typeface="Lato-Light"/>
                <a:cs typeface="Lato-Light"/>
              </a:rPr>
              <a:t>After </a:t>
            </a:r>
            <a:r>
              <a:rPr sz="1000" dirty="0">
                <a:solidFill>
                  <a:srgbClr val="FFFFFF"/>
                </a:solidFill>
                <a:latin typeface="Lato-Light"/>
                <a:cs typeface="Lato-Light"/>
              </a:rPr>
              <a:t>a</a:t>
            </a:r>
            <a:r>
              <a:rPr sz="1000" spc="-10" dirty="0">
                <a:solidFill>
                  <a:srgbClr val="FFFFFF"/>
                </a:solidFill>
                <a:latin typeface="Lato-Light"/>
                <a:cs typeface="Lato-Light"/>
              </a:rPr>
              <a:t> </a:t>
            </a:r>
            <a:r>
              <a:rPr sz="1000" dirty="0">
                <a:solidFill>
                  <a:srgbClr val="FFFFFF"/>
                </a:solidFill>
                <a:latin typeface="Lato-Light"/>
                <a:cs typeface="Lato-Light"/>
              </a:rPr>
              <a:t>simple username</a:t>
            </a:r>
            <a:r>
              <a:rPr sz="1000" spc="-5" dirty="0">
                <a:solidFill>
                  <a:srgbClr val="FFFFFF"/>
                </a:solidFill>
                <a:latin typeface="Lato-Light"/>
                <a:cs typeface="Lato-Light"/>
              </a:rPr>
              <a:t> </a:t>
            </a:r>
            <a:r>
              <a:rPr sz="1000" dirty="0">
                <a:solidFill>
                  <a:srgbClr val="FFFFFF"/>
                </a:solidFill>
                <a:latin typeface="Lato-Light"/>
                <a:cs typeface="Lato-Light"/>
              </a:rPr>
              <a:t>and</a:t>
            </a:r>
            <a:r>
              <a:rPr sz="1000" spc="-5" dirty="0">
                <a:solidFill>
                  <a:srgbClr val="FFFFFF"/>
                </a:solidFill>
                <a:latin typeface="Lato-Light"/>
                <a:cs typeface="Lato-Light"/>
              </a:rPr>
              <a:t> </a:t>
            </a:r>
            <a:r>
              <a:rPr sz="1000" dirty="0">
                <a:solidFill>
                  <a:srgbClr val="FFFFFF"/>
                </a:solidFill>
                <a:latin typeface="Lato-Light"/>
                <a:cs typeface="Lato-Light"/>
              </a:rPr>
              <a:t>password </a:t>
            </a:r>
            <a:r>
              <a:rPr sz="1000" spc="-10" dirty="0">
                <a:solidFill>
                  <a:srgbClr val="FFFFFF"/>
                </a:solidFill>
                <a:latin typeface="Lato-Light"/>
                <a:cs typeface="Lato-Light"/>
              </a:rPr>
              <a:t>input, </a:t>
            </a:r>
            <a:r>
              <a:rPr sz="1000" dirty="0">
                <a:solidFill>
                  <a:srgbClr val="FFFFFF"/>
                </a:solidFill>
                <a:latin typeface="Lato-Light"/>
                <a:cs typeface="Lato-Light"/>
              </a:rPr>
              <a:t>you</a:t>
            </a:r>
            <a:r>
              <a:rPr sz="1000" spc="-20" dirty="0">
                <a:solidFill>
                  <a:srgbClr val="FFFFFF"/>
                </a:solidFill>
                <a:latin typeface="Lato-Light"/>
                <a:cs typeface="Lato-Light"/>
              </a:rPr>
              <a:t> </a:t>
            </a:r>
            <a:r>
              <a:rPr sz="1000" dirty="0">
                <a:solidFill>
                  <a:srgbClr val="FFFFFF"/>
                </a:solidFill>
                <a:latin typeface="Lato-Light"/>
                <a:cs typeface="Lato-Light"/>
              </a:rPr>
              <a:t>must</a:t>
            </a:r>
            <a:r>
              <a:rPr sz="1000" spc="-10" dirty="0">
                <a:solidFill>
                  <a:srgbClr val="FFFFFF"/>
                </a:solidFill>
                <a:latin typeface="Lato-Light"/>
                <a:cs typeface="Lato-Light"/>
              </a:rPr>
              <a:t> </a:t>
            </a:r>
            <a:r>
              <a:rPr sz="1000" dirty="0">
                <a:solidFill>
                  <a:srgbClr val="FFFFFF"/>
                </a:solidFill>
                <a:latin typeface="Lato-Light"/>
                <a:cs typeface="Lato-Light"/>
              </a:rPr>
              <a:t>then</a:t>
            </a:r>
            <a:r>
              <a:rPr sz="1000" spc="-15" dirty="0">
                <a:solidFill>
                  <a:srgbClr val="FFFFFF"/>
                </a:solidFill>
                <a:latin typeface="Lato-Light"/>
                <a:cs typeface="Lato-Light"/>
              </a:rPr>
              <a:t> </a:t>
            </a:r>
            <a:r>
              <a:rPr sz="1000" dirty="0">
                <a:solidFill>
                  <a:srgbClr val="FFFFFF"/>
                </a:solidFill>
                <a:latin typeface="Lato-Light"/>
                <a:cs typeface="Lato-Light"/>
              </a:rPr>
              <a:t>either</a:t>
            </a:r>
            <a:r>
              <a:rPr sz="1000" spc="-5" dirty="0">
                <a:solidFill>
                  <a:srgbClr val="FFFFFF"/>
                </a:solidFill>
                <a:latin typeface="Lato-Light"/>
                <a:cs typeface="Lato-Light"/>
              </a:rPr>
              <a:t> </a:t>
            </a:r>
            <a:r>
              <a:rPr sz="1000" dirty="0">
                <a:solidFill>
                  <a:srgbClr val="FFFFFF"/>
                </a:solidFill>
                <a:latin typeface="Lato-Light"/>
                <a:cs typeface="Lato-Light"/>
              </a:rPr>
              <a:t>respond</a:t>
            </a:r>
            <a:r>
              <a:rPr sz="1000" spc="-10" dirty="0">
                <a:solidFill>
                  <a:srgbClr val="FFFFFF"/>
                </a:solidFill>
                <a:latin typeface="Lato-Light"/>
                <a:cs typeface="Lato-Light"/>
              </a:rPr>
              <a:t> </a:t>
            </a:r>
            <a:r>
              <a:rPr sz="1000" dirty="0">
                <a:solidFill>
                  <a:srgbClr val="FFFFFF"/>
                </a:solidFill>
                <a:latin typeface="Lato-Light"/>
                <a:cs typeface="Lato-Light"/>
              </a:rPr>
              <a:t>to</a:t>
            </a:r>
            <a:r>
              <a:rPr sz="1000" spc="-10" dirty="0">
                <a:solidFill>
                  <a:srgbClr val="FFFFFF"/>
                </a:solidFill>
                <a:latin typeface="Lato-Light"/>
                <a:cs typeface="Lato-Light"/>
              </a:rPr>
              <a:t> </a:t>
            </a:r>
            <a:r>
              <a:rPr sz="1000" dirty="0">
                <a:solidFill>
                  <a:srgbClr val="FFFFFF"/>
                </a:solidFill>
                <a:latin typeface="Lato-Light"/>
                <a:cs typeface="Lato-Light"/>
              </a:rPr>
              <a:t>a</a:t>
            </a:r>
            <a:r>
              <a:rPr sz="1000" spc="-10" dirty="0">
                <a:solidFill>
                  <a:srgbClr val="FFFFFF"/>
                </a:solidFill>
                <a:latin typeface="Lato-Light"/>
                <a:cs typeface="Lato-Light"/>
              </a:rPr>
              <a:t> call, </a:t>
            </a:r>
            <a:r>
              <a:rPr sz="1000" dirty="0">
                <a:solidFill>
                  <a:srgbClr val="FFFFFF"/>
                </a:solidFill>
                <a:latin typeface="Lato-Light"/>
                <a:cs typeface="Lato-Light"/>
              </a:rPr>
              <a:t>text</a:t>
            </a:r>
            <a:r>
              <a:rPr sz="1000" spc="-15" dirty="0">
                <a:solidFill>
                  <a:srgbClr val="FFFFFF"/>
                </a:solidFill>
                <a:latin typeface="Lato-Light"/>
                <a:cs typeface="Lato-Light"/>
              </a:rPr>
              <a:t> </a:t>
            </a:r>
            <a:r>
              <a:rPr sz="1000" dirty="0">
                <a:solidFill>
                  <a:srgbClr val="FFFFFF"/>
                </a:solidFill>
                <a:latin typeface="Lato-Light"/>
                <a:cs typeface="Lato-Light"/>
              </a:rPr>
              <a:t>or</a:t>
            </a:r>
            <a:r>
              <a:rPr sz="1000" spc="-10" dirty="0">
                <a:solidFill>
                  <a:srgbClr val="FFFFFF"/>
                </a:solidFill>
                <a:latin typeface="Lato-Light"/>
                <a:cs typeface="Lato-Light"/>
              </a:rPr>
              <a:t> </a:t>
            </a:r>
            <a:r>
              <a:rPr sz="1000" dirty="0">
                <a:solidFill>
                  <a:srgbClr val="FFFFFF"/>
                </a:solidFill>
                <a:latin typeface="Lato-Light"/>
                <a:cs typeface="Lato-Light"/>
              </a:rPr>
              <a:t>application</a:t>
            </a:r>
            <a:r>
              <a:rPr sz="1000" spc="-15" dirty="0">
                <a:solidFill>
                  <a:srgbClr val="FFFFFF"/>
                </a:solidFill>
                <a:latin typeface="Lato-Light"/>
                <a:cs typeface="Lato-Light"/>
              </a:rPr>
              <a:t> </a:t>
            </a:r>
            <a:r>
              <a:rPr sz="1000" spc="-10" dirty="0">
                <a:solidFill>
                  <a:srgbClr val="FFFFFF"/>
                </a:solidFill>
                <a:latin typeface="Lato-Light"/>
                <a:cs typeface="Lato-Light"/>
              </a:rPr>
              <a:t>notification</a:t>
            </a:r>
            <a:r>
              <a:rPr sz="1000" spc="-5" dirty="0">
                <a:solidFill>
                  <a:srgbClr val="FFFFFF"/>
                </a:solidFill>
                <a:latin typeface="Lato-Light"/>
                <a:cs typeface="Lato-Light"/>
              </a:rPr>
              <a:t> </a:t>
            </a:r>
            <a:r>
              <a:rPr sz="1000" dirty="0">
                <a:solidFill>
                  <a:srgbClr val="FFFFFF"/>
                </a:solidFill>
                <a:latin typeface="Lato-Light"/>
                <a:cs typeface="Lato-Light"/>
              </a:rPr>
              <a:t>to</a:t>
            </a:r>
            <a:r>
              <a:rPr sz="1000" spc="-15" dirty="0">
                <a:solidFill>
                  <a:srgbClr val="FFFFFF"/>
                </a:solidFill>
                <a:latin typeface="Lato-Light"/>
                <a:cs typeface="Lato-Light"/>
              </a:rPr>
              <a:t> </a:t>
            </a:r>
            <a:r>
              <a:rPr sz="1000" spc="-20" dirty="0">
                <a:solidFill>
                  <a:srgbClr val="FFFFFF"/>
                </a:solidFill>
                <a:latin typeface="Lato-Light"/>
                <a:cs typeface="Lato-Light"/>
              </a:rPr>
              <a:t>gain </a:t>
            </a:r>
            <a:r>
              <a:rPr sz="1000" dirty="0">
                <a:solidFill>
                  <a:srgbClr val="FFFFFF"/>
                </a:solidFill>
                <a:latin typeface="Lato-Light"/>
                <a:cs typeface="Lato-Light"/>
              </a:rPr>
              <a:t>full</a:t>
            </a:r>
            <a:r>
              <a:rPr sz="1000" spc="-15" dirty="0">
                <a:solidFill>
                  <a:srgbClr val="FFFFFF"/>
                </a:solidFill>
                <a:latin typeface="Lato-Light"/>
                <a:cs typeface="Lato-Light"/>
              </a:rPr>
              <a:t> </a:t>
            </a:r>
            <a:r>
              <a:rPr sz="1000" dirty="0">
                <a:solidFill>
                  <a:srgbClr val="FFFFFF"/>
                </a:solidFill>
                <a:latin typeface="Lato-Light"/>
                <a:cs typeface="Lato-Light"/>
              </a:rPr>
              <a:t>access</a:t>
            </a:r>
            <a:r>
              <a:rPr sz="1000" spc="-10" dirty="0">
                <a:solidFill>
                  <a:srgbClr val="FFFFFF"/>
                </a:solidFill>
                <a:latin typeface="Lato-Light"/>
                <a:cs typeface="Lato-Light"/>
              </a:rPr>
              <a:t> </a:t>
            </a:r>
            <a:r>
              <a:rPr sz="1000" dirty="0">
                <a:solidFill>
                  <a:srgbClr val="FFFFFF"/>
                </a:solidFill>
                <a:latin typeface="Lato-Light"/>
                <a:cs typeface="Lato-Light"/>
              </a:rPr>
              <a:t>to</a:t>
            </a:r>
            <a:r>
              <a:rPr sz="1000" spc="-15" dirty="0">
                <a:solidFill>
                  <a:srgbClr val="FFFFFF"/>
                </a:solidFill>
                <a:latin typeface="Lato-Light"/>
                <a:cs typeface="Lato-Light"/>
              </a:rPr>
              <a:t> </a:t>
            </a:r>
            <a:r>
              <a:rPr sz="1000" dirty="0">
                <a:solidFill>
                  <a:srgbClr val="FFFFFF"/>
                </a:solidFill>
                <a:latin typeface="Lato-Light"/>
                <a:cs typeface="Lato-Light"/>
              </a:rPr>
              <a:t>your</a:t>
            </a:r>
            <a:r>
              <a:rPr sz="1000" spc="-10" dirty="0">
                <a:solidFill>
                  <a:srgbClr val="FFFFFF"/>
                </a:solidFill>
                <a:latin typeface="Lato-Light"/>
                <a:cs typeface="Lato-Light"/>
              </a:rPr>
              <a:t> device.</a:t>
            </a:r>
            <a:endParaRPr lang="en-GB" sz="1000" spc="-10" dirty="0">
              <a:solidFill>
                <a:srgbClr val="FFFFFF"/>
              </a:solidFill>
              <a:latin typeface="Lato-Light"/>
              <a:cs typeface="Lato-Light"/>
            </a:endParaRPr>
          </a:p>
        </p:txBody>
      </p:sp>
      <p:sp>
        <p:nvSpPr>
          <p:cNvPr id="8" name="object 8"/>
          <p:cNvSpPr txBox="1"/>
          <p:nvPr/>
        </p:nvSpPr>
        <p:spPr>
          <a:xfrm>
            <a:off x="9196991" y="1708967"/>
            <a:ext cx="2615565" cy="2736262"/>
          </a:xfrm>
          <a:prstGeom prst="rect">
            <a:avLst/>
          </a:prstGeom>
        </p:spPr>
        <p:txBody>
          <a:bodyPr vert="horz" wrap="square" lIns="0" tIns="42545" rIns="0" bIns="0" rtlCol="0">
            <a:spAutoFit/>
          </a:bodyPr>
          <a:lstStyle/>
          <a:p>
            <a:pPr marL="12700" marR="151765">
              <a:lnSpc>
                <a:spcPct val="104700"/>
              </a:lnSpc>
              <a:spcAft>
                <a:spcPts val="200"/>
              </a:spcAft>
            </a:pPr>
            <a:r>
              <a:rPr lang="en-US" sz="1400" b="1" dirty="0">
                <a:solidFill>
                  <a:srgbClr val="CC8838"/>
                </a:solidFill>
                <a:latin typeface="Lato"/>
                <a:cs typeface="Lato"/>
              </a:rPr>
              <a:t>Mobile</a:t>
            </a:r>
            <a:r>
              <a:rPr lang="en-US" sz="1400" b="1" spc="-25" dirty="0">
                <a:solidFill>
                  <a:srgbClr val="CC8838"/>
                </a:solidFill>
                <a:latin typeface="Lato"/>
                <a:cs typeface="Lato"/>
              </a:rPr>
              <a:t> </a:t>
            </a:r>
            <a:r>
              <a:rPr lang="en-US" sz="1400" b="1" dirty="0">
                <a:solidFill>
                  <a:srgbClr val="CC8838"/>
                </a:solidFill>
                <a:latin typeface="Lato"/>
                <a:cs typeface="Lato"/>
              </a:rPr>
              <a:t>Device</a:t>
            </a:r>
            <a:r>
              <a:rPr lang="en-US" sz="1400" b="1" spc="-25" dirty="0">
                <a:solidFill>
                  <a:srgbClr val="CC8838"/>
                </a:solidFill>
                <a:latin typeface="Lato"/>
                <a:cs typeface="Lato"/>
              </a:rPr>
              <a:t> </a:t>
            </a:r>
            <a:r>
              <a:rPr lang="en-US" sz="1400" b="1" spc="-10" dirty="0">
                <a:solidFill>
                  <a:srgbClr val="CC8838"/>
                </a:solidFill>
                <a:latin typeface="Lato"/>
                <a:cs typeface="Lato"/>
              </a:rPr>
              <a:t>Management</a:t>
            </a:r>
          </a:p>
          <a:p>
            <a:pPr marL="12700" marR="151765">
              <a:lnSpc>
                <a:spcPts val="1500"/>
              </a:lnSpc>
              <a:spcBef>
                <a:spcPts val="600"/>
              </a:spcBef>
              <a:spcAft>
                <a:spcPts val="1200"/>
              </a:spcAft>
            </a:pPr>
            <a:r>
              <a:rPr lang="en-US" sz="1000" dirty="0">
                <a:solidFill>
                  <a:srgbClr val="FFFFFF"/>
                </a:solidFill>
                <a:latin typeface="Lato-Light"/>
                <a:cs typeface="Lato-Light"/>
              </a:rPr>
              <a:t>The </a:t>
            </a:r>
            <a:r>
              <a:rPr lang="en-US" sz="1000" spc="-10" dirty="0">
                <a:solidFill>
                  <a:srgbClr val="FFFFFF"/>
                </a:solidFill>
                <a:latin typeface="Lato-Light"/>
                <a:cs typeface="Lato-Light"/>
              </a:rPr>
              <a:t>introduction</a:t>
            </a:r>
            <a:r>
              <a:rPr lang="en-US" sz="1000" spc="5" dirty="0">
                <a:solidFill>
                  <a:srgbClr val="FFFFFF"/>
                </a:solidFill>
                <a:latin typeface="Lato-Light"/>
                <a:cs typeface="Lato-Light"/>
              </a:rPr>
              <a:t> </a:t>
            </a:r>
            <a:r>
              <a:rPr lang="en-US" sz="1000" dirty="0">
                <a:solidFill>
                  <a:srgbClr val="FFFFFF"/>
                </a:solidFill>
                <a:latin typeface="Lato-Light"/>
                <a:cs typeface="Lato-Light"/>
              </a:rPr>
              <a:t>of</a:t>
            </a:r>
            <a:r>
              <a:rPr lang="en-US" sz="1000" spc="10" dirty="0">
                <a:solidFill>
                  <a:srgbClr val="FFFFFF"/>
                </a:solidFill>
                <a:latin typeface="Lato-Light"/>
                <a:cs typeface="Lato-Light"/>
              </a:rPr>
              <a:t> </a:t>
            </a:r>
            <a:r>
              <a:rPr lang="en-US" sz="1000" dirty="0">
                <a:solidFill>
                  <a:srgbClr val="FFFFFF"/>
                </a:solidFill>
                <a:latin typeface="Lato-Light"/>
                <a:cs typeface="Lato-Light"/>
              </a:rPr>
              <a:t>bringing</a:t>
            </a:r>
            <a:r>
              <a:rPr lang="en-US" sz="1000" spc="10" dirty="0">
                <a:solidFill>
                  <a:srgbClr val="FFFFFF"/>
                </a:solidFill>
                <a:latin typeface="Lato-Light"/>
                <a:cs typeface="Lato-Light"/>
              </a:rPr>
              <a:t> </a:t>
            </a:r>
            <a:r>
              <a:rPr lang="en-US" sz="1000" dirty="0">
                <a:solidFill>
                  <a:srgbClr val="FFFFFF"/>
                </a:solidFill>
                <a:latin typeface="Lato-Light"/>
                <a:cs typeface="Lato-Light"/>
              </a:rPr>
              <a:t>your</a:t>
            </a:r>
            <a:r>
              <a:rPr lang="en-US" sz="1000" spc="10" dirty="0">
                <a:solidFill>
                  <a:srgbClr val="FFFFFF"/>
                </a:solidFill>
                <a:latin typeface="Lato-Light"/>
                <a:cs typeface="Lato-Light"/>
              </a:rPr>
              <a:t> </a:t>
            </a:r>
            <a:r>
              <a:rPr lang="en-US" sz="1000" spc="-25" dirty="0">
                <a:solidFill>
                  <a:srgbClr val="FFFFFF"/>
                </a:solidFill>
                <a:latin typeface="Lato-Light"/>
                <a:cs typeface="Lato-Light"/>
              </a:rPr>
              <a:t>own </a:t>
            </a:r>
            <a:r>
              <a:rPr lang="en-US" sz="1000" dirty="0">
                <a:solidFill>
                  <a:srgbClr val="FFFFFF"/>
                </a:solidFill>
                <a:latin typeface="Lato-Light"/>
                <a:cs typeface="Lato-Light"/>
              </a:rPr>
              <a:t>device</a:t>
            </a:r>
            <a:r>
              <a:rPr lang="en-US" sz="1000" spc="-15" dirty="0">
                <a:solidFill>
                  <a:srgbClr val="FFFFFF"/>
                </a:solidFill>
                <a:latin typeface="Lato-Light"/>
                <a:cs typeface="Lato-Light"/>
              </a:rPr>
              <a:t> </a:t>
            </a:r>
            <a:r>
              <a:rPr lang="en-US" sz="1000" spc="-10" dirty="0">
                <a:solidFill>
                  <a:srgbClr val="FFFFFF"/>
                </a:solidFill>
                <a:latin typeface="Lato-Light"/>
                <a:cs typeface="Lato-Light"/>
              </a:rPr>
              <a:t>(BYOD) </a:t>
            </a:r>
            <a:r>
              <a:rPr lang="en-US" sz="1000" dirty="0">
                <a:solidFill>
                  <a:srgbClr val="FFFFFF"/>
                </a:solidFill>
                <a:latin typeface="Lato-Light"/>
                <a:cs typeface="Lato-Light"/>
              </a:rPr>
              <a:t>poses</a:t>
            </a:r>
            <a:r>
              <a:rPr lang="en-US" sz="1000" spc="-10" dirty="0">
                <a:solidFill>
                  <a:srgbClr val="FFFFFF"/>
                </a:solidFill>
                <a:latin typeface="Lato-Light"/>
                <a:cs typeface="Lato-Light"/>
              </a:rPr>
              <a:t> </a:t>
            </a:r>
            <a:r>
              <a:rPr lang="en-US" sz="1000" dirty="0">
                <a:solidFill>
                  <a:srgbClr val="FFFFFF"/>
                </a:solidFill>
                <a:latin typeface="Lato-Light"/>
                <a:cs typeface="Lato-Light"/>
              </a:rPr>
              <a:t>a</a:t>
            </a:r>
            <a:r>
              <a:rPr lang="en-US" sz="1000" spc="-15" dirty="0">
                <a:solidFill>
                  <a:srgbClr val="FFFFFF"/>
                </a:solidFill>
                <a:latin typeface="Lato-Light"/>
                <a:cs typeface="Lato-Light"/>
              </a:rPr>
              <a:t> </a:t>
            </a:r>
            <a:r>
              <a:rPr lang="en-US" sz="1000" dirty="0">
                <a:solidFill>
                  <a:srgbClr val="FFFFFF"/>
                </a:solidFill>
                <a:latin typeface="Lato-Light"/>
                <a:cs typeface="Lato-Light"/>
              </a:rPr>
              <a:t>new</a:t>
            </a:r>
            <a:r>
              <a:rPr lang="en-US" sz="1000" spc="-10" dirty="0">
                <a:solidFill>
                  <a:srgbClr val="FFFFFF"/>
                </a:solidFill>
                <a:latin typeface="Lato-Light"/>
                <a:cs typeface="Lato-Light"/>
              </a:rPr>
              <a:t> </a:t>
            </a:r>
            <a:r>
              <a:rPr lang="en-US" sz="1000" dirty="0">
                <a:solidFill>
                  <a:srgbClr val="FFFFFF"/>
                </a:solidFill>
                <a:latin typeface="Lato-Light"/>
                <a:cs typeface="Lato-Light"/>
              </a:rPr>
              <a:t>threat</a:t>
            </a:r>
            <a:r>
              <a:rPr lang="en-US" sz="1000" spc="-10" dirty="0">
                <a:solidFill>
                  <a:srgbClr val="FFFFFF"/>
                </a:solidFill>
                <a:latin typeface="Lato-Light"/>
                <a:cs typeface="Lato-Light"/>
              </a:rPr>
              <a:t> </a:t>
            </a:r>
            <a:r>
              <a:rPr lang="en-US" sz="1000" spc="-25" dirty="0">
                <a:solidFill>
                  <a:srgbClr val="FFFFFF"/>
                </a:solidFill>
                <a:latin typeface="Lato-Light"/>
                <a:cs typeface="Lato-Light"/>
              </a:rPr>
              <a:t>to</a:t>
            </a:r>
            <a:r>
              <a:rPr lang="en-US" sz="1000" dirty="0">
                <a:latin typeface="Lato-Light"/>
                <a:cs typeface="Lato-Light"/>
              </a:rPr>
              <a:t> </a:t>
            </a:r>
            <a:r>
              <a:rPr lang="en-US" sz="1000" spc="-10" dirty="0">
                <a:solidFill>
                  <a:srgbClr val="FFFFFF"/>
                </a:solidFill>
                <a:latin typeface="Lato-Light"/>
                <a:cs typeface="Lato-Light"/>
              </a:rPr>
              <a:t>security.</a:t>
            </a:r>
            <a:r>
              <a:rPr lang="en-US" sz="1000" spc="-5" dirty="0">
                <a:solidFill>
                  <a:srgbClr val="FFFFFF"/>
                </a:solidFill>
                <a:latin typeface="Lato-Light"/>
                <a:cs typeface="Lato-Light"/>
              </a:rPr>
              <a:t> </a:t>
            </a:r>
          </a:p>
          <a:p>
            <a:pPr marL="12700" marR="151765">
              <a:lnSpc>
                <a:spcPts val="1500"/>
              </a:lnSpc>
              <a:spcBef>
                <a:spcPts val="600"/>
              </a:spcBef>
              <a:spcAft>
                <a:spcPts val="1200"/>
              </a:spcAft>
            </a:pPr>
            <a:r>
              <a:rPr lang="en-US" sz="1000" dirty="0">
                <a:solidFill>
                  <a:srgbClr val="FFFFFF"/>
                </a:solidFill>
                <a:latin typeface="Lato-Light"/>
                <a:cs typeface="Lato-Light"/>
              </a:rPr>
              <a:t>How do we secure the </a:t>
            </a:r>
            <a:r>
              <a:rPr lang="en-US" sz="1000" spc="-10" dirty="0">
                <a:solidFill>
                  <a:srgbClr val="FFFFFF"/>
                </a:solidFill>
                <a:latin typeface="Lato-Light"/>
                <a:cs typeface="Lato-Light"/>
              </a:rPr>
              <a:t>business </a:t>
            </a:r>
            <a:r>
              <a:rPr lang="en-US" sz="1000" dirty="0">
                <a:solidFill>
                  <a:srgbClr val="FFFFFF"/>
                </a:solidFill>
                <a:latin typeface="Lato-Light"/>
                <a:cs typeface="Lato-Light"/>
              </a:rPr>
              <a:t>aspect</a:t>
            </a:r>
            <a:r>
              <a:rPr lang="en-US" sz="1000" spc="-15" dirty="0">
                <a:solidFill>
                  <a:srgbClr val="FFFFFF"/>
                </a:solidFill>
                <a:latin typeface="Lato-Light"/>
                <a:cs typeface="Lato-Light"/>
              </a:rPr>
              <a:t> </a:t>
            </a:r>
            <a:r>
              <a:rPr lang="en-US" sz="1000" dirty="0">
                <a:solidFill>
                  <a:srgbClr val="FFFFFF"/>
                </a:solidFill>
                <a:latin typeface="Lato-Light"/>
                <a:cs typeface="Lato-Light"/>
              </a:rPr>
              <a:t>of</a:t>
            </a:r>
            <a:r>
              <a:rPr lang="en-US" sz="1000" spc="-10" dirty="0">
                <a:solidFill>
                  <a:srgbClr val="FFFFFF"/>
                </a:solidFill>
                <a:latin typeface="Lato-Light"/>
                <a:cs typeface="Lato-Light"/>
              </a:rPr>
              <a:t> </a:t>
            </a:r>
            <a:r>
              <a:rPr lang="en-US" sz="1000" dirty="0">
                <a:solidFill>
                  <a:srgbClr val="FFFFFF"/>
                </a:solidFill>
                <a:latin typeface="Lato-Light"/>
                <a:cs typeface="Lato-Light"/>
              </a:rPr>
              <a:t>the</a:t>
            </a:r>
            <a:r>
              <a:rPr lang="en-US" sz="1000" spc="-15" dirty="0">
                <a:solidFill>
                  <a:srgbClr val="FFFFFF"/>
                </a:solidFill>
                <a:latin typeface="Lato-Light"/>
                <a:cs typeface="Lato-Light"/>
              </a:rPr>
              <a:t> </a:t>
            </a:r>
            <a:r>
              <a:rPr lang="en-US" sz="1000" dirty="0">
                <a:solidFill>
                  <a:srgbClr val="FFFFFF"/>
                </a:solidFill>
                <a:latin typeface="Lato-Light"/>
                <a:cs typeface="Lato-Light"/>
              </a:rPr>
              <a:t>device</a:t>
            </a:r>
            <a:r>
              <a:rPr lang="en-US" sz="1000" spc="-10" dirty="0">
                <a:solidFill>
                  <a:srgbClr val="FFFFFF"/>
                </a:solidFill>
                <a:latin typeface="Lato-Light"/>
                <a:cs typeface="Lato-Light"/>
              </a:rPr>
              <a:t> </a:t>
            </a:r>
            <a:r>
              <a:rPr lang="en-US" sz="1000" dirty="0">
                <a:solidFill>
                  <a:srgbClr val="FFFFFF"/>
                </a:solidFill>
                <a:latin typeface="Lato-Light"/>
                <a:cs typeface="Lato-Light"/>
              </a:rPr>
              <a:t>without</a:t>
            </a:r>
            <a:r>
              <a:rPr lang="en-US" sz="1000" spc="-5" dirty="0">
                <a:solidFill>
                  <a:srgbClr val="FFFFFF"/>
                </a:solidFill>
                <a:latin typeface="Lato-Light"/>
                <a:cs typeface="Lato-Light"/>
              </a:rPr>
              <a:t> </a:t>
            </a:r>
            <a:r>
              <a:rPr lang="en-US" sz="1000" spc="-10" dirty="0">
                <a:solidFill>
                  <a:srgbClr val="FFFFFF"/>
                </a:solidFill>
                <a:latin typeface="Lato-Light"/>
                <a:cs typeface="Lato-Light"/>
              </a:rPr>
              <a:t>hindering </a:t>
            </a:r>
            <a:r>
              <a:rPr lang="en-US" sz="1000" dirty="0">
                <a:solidFill>
                  <a:srgbClr val="FFFFFF"/>
                </a:solidFill>
                <a:latin typeface="Lato-Light"/>
                <a:cs typeface="Lato-Light"/>
              </a:rPr>
              <a:t>the</a:t>
            </a:r>
            <a:r>
              <a:rPr lang="en-US" sz="1000" spc="-15" dirty="0">
                <a:solidFill>
                  <a:srgbClr val="FFFFFF"/>
                </a:solidFill>
                <a:latin typeface="Lato-Light"/>
                <a:cs typeface="Lato-Light"/>
              </a:rPr>
              <a:t> </a:t>
            </a:r>
            <a:r>
              <a:rPr lang="en-US" sz="1000" dirty="0">
                <a:solidFill>
                  <a:srgbClr val="FFFFFF"/>
                </a:solidFill>
                <a:latin typeface="Lato-Light"/>
                <a:cs typeface="Lato-Light"/>
              </a:rPr>
              <a:t>user’s</a:t>
            </a:r>
            <a:r>
              <a:rPr lang="en-US" sz="1000" spc="-10" dirty="0">
                <a:solidFill>
                  <a:srgbClr val="FFFFFF"/>
                </a:solidFill>
                <a:latin typeface="Lato-Light"/>
                <a:cs typeface="Lato-Light"/>
              </a:rPr>
              <a:t> </a:t>
            </a:r>
            <a:r>
              <a:rPr lang="en-US" sz="1000" dirty="0">
                <a:solidFill>
                  <a:srgbClr val="FFFFFF"/>
                </a:solidFill>
                <a:latin typeface="Lato-Light"/>
                <a:cs typeface="Lato-Light"/>
              </a:rPr>
              <a:t>personal</a:t>
            </a:r>
            <a:r>
              <a:rPr lang="en-US" sz="1000" spc="-15" dirty="0">
                <a:solidFill>
                  <a:srgbClr val="FFFFFF"/>
                </a:solidFill>
                <a:latin typeface="Lato-Light"/>
                <a:cs typeface="Lato-Light"/>
              </a:rPr>
              <a:t> </a:t>
            </a:r>
            <a:r>
              <a:rPr lang="en-US" sz="1000" dirty="0">
                <a:solidFill>
                  <a:srgbClr val="FFFFFF"/>
                </a:solidFill>
                <a:latin typeface="Lato-Light"/>
                <a:cs typeface="Lato-Light"/>
              </a:rPr>
              <a:t>access?</a:t>
            </a:r>
            <a:r>
              <a:rPr lang="en-US" sz="1000" spc="-10" dirty="0">
                <a:solidFill>
                  <a:srgbClr val="FFFFFF"/>
                </a:solidFill>
                <a:latin typeface="Lato-Light"/>
                <a:cs typeface="Lato-Light"/>
              </a:rPr>
              <a:t> </a:t>
            </a:r>
          </a:p>
          <a:p>
            <a:pPr marL="12700" marR="151765">
              <a:lnSpc>
                <a:spcPts val="1500"/>
              </a:lnSpc>
              <a:spcBef>
                <a:spcPts val="600"/>
              </a:spcBef>
              <a:spcAft>
                <a:spcPts val="1200"/>
              </a:spcAft>
            </a:pPr>
            <a:r>
              <a:rPr lang="en-US" sz="1000" spc="-10" dirty="0">
                <a:solidFill>
                  <a:srgbClr val="FFFFFF"/>
                </a:solidFill>
                <a:latin typeface="Lato-Light"/>
                <a:cs typeface="Lato-Light"/>
              </a:rPr>
              <a:t>Mobile </a:t>
            </a:r>
            <a:r>
              <a:rPr lang="en-US" sz="1000" dirty="0">
                <a:solidFill>
                  <a:srgbClr val="FFFFFF"/>
                </a:solidFill>
                <a:latin typeface="Lato-Light"/>
                <a:cs typeface="Lato-Light"/>
              </a:rPr>
              <a:t>device</a:t>
            </a:r>
            <a:r>
              <a:rPr lang="en-US" sz="1000" spc="-25" dirty="0">
                <a:solidFill>
                  <a:srgbClr val="FFFFFF"/>
                </a:solidFill>
                <a:latin typeface="Lato-Light"/>
                <a:cs typeface="Lato-Light"/>
              </a:rPr>
              <a:t> </a:t>
            </a:r>
            <a:r>
              <a:rPr lang="en-US" sz="1000" dirty="0">
                <a:solidFill>
                  <a:srgbClr val="FFFFFF"/>
                </a:solidFill>
                <a:latin typeface="Lato-Light"/>
                <a:cs typeface="Lato-Light"/>
              </a:rPr>
              <a:t>management</a:t>
            </a:r>
            <a:r>
              <a:rPr lang="en-US" sz="1000" spc="-20" dirty="0">
                <a:solidFill>
                  <a:srgbClr val="FFFFFF"/>
                </a:solidFill>
                <a:latin typeface="Lato-Light"/>
                <a:cs typeface="Lato-Light"/>
              </a:rPr>
              <a:t> </a:t>
            </a:r>
            <a:r>
              <a:rPr lang="en-US" sz="1000" dirty="0">
                <a:solidFill>
                  <a:srgbClr val="FFFFFF"/>
                </a:solidFill>
                <a:latin typeface="Lato-Light"/>
                <a:cs typeface="Lato-Light"/>
              </a:rPr>
              <a:t>(MDM)</a:t>
            </a:r>
            <a:r>
              <a:rPr lang="en-US" sz="1000" spc="-20" dirty="0">
                <a:solidFill>
                  <a:srgbClr val="FFFFFF"/>
                </a:solidFill>
                <a:latin typeface="Lato-Light"/>
                <a:cs typeface="Lato-Light"/>
              </a:rPr>
              <a:t> </a:t>
            </a:r>
            <a:r>
              <a:rPr lang="en-US" sz="1000" spc="-10" dirty="0">
                <a:solidFill>
                  <a:srgbClr val="FFFFFF"/>
                </a:solidFill>
                <a:latin typeface="Lato-Light"/>
                <a:cs typeface="Lato-Light"/>
              </a:rPr>
              <a:t>solutions </a:t>
            </a:r>
            <a:r>
              <a:rPr lang="en-US" sz="1000" dirty="0">
                <a:solidFill>
                  <a:srgbClr val="FFFFFF"/>
                </a:solidFill>
                <a:latin typeface="Lato-Light"/>
                <a:cs typeface="Lato-Light"/>
              </a:rPr>
              <a:t>provide</a:t>
            </a:r>
            <a:r>
              <a:rPr lang="en-US" sz="1000" spc="-15" dirty="0">
                <a:solidFill>
                  <a:srgbClr val="FFFFFF"/>
                </a:solidFill>
                <a:latin typeface="Lato-Light"/>
                <a:cs typeface="Lato-Light"/>
              </a:rPr>
              <a:t> </a:t>
            </a:r>
            <a:r>
              <a:rPr lang="en-US" sz="1000" dirty="0">
                <a:solidFill>
                  <a:srgbClr val="FFFFFF"/>
                </a:solidFill>
                <a:latin typeface="Lato-Light"/>
                <a:cs typeface="Lato-Light"/>
              </a:rPr>
              <a:t>organisations</a:t>
            </a:r>
            <a:r>
              <a:rPr lang="en-US" sz="1000" spc="-10" dirty="0">
                <a:solidFill>
                  <a:srgbClr val="FFFFFF"/>
                </a:solidFill>
                <a:latin typeface="Lato-Light"/>
                <a:cs typeface="Lato-Light"/>
              </a:rPr>
              <a:t> </a:t>
            </a:r>
            <a:r>
              <a:rPr lang="en-US" sz="1000" dirty="0">
                <a:solidFill>
                  <a:srgbClr val="FFFFFF"/>
                </a:solidFill>
                <a:latin typeface="Lato-Light"/>
                <a:cs typeface="Lato-Light"/>
              </a:rPr>
              <a:t>with</a:t>
            </a:r>
            <a:r>
              <a:rPr lang="en-US" sz="1000" spc="-10" dirty="0">
                <a:solidFill>
                  <a:srgbClr val="FFFFFF"/>
                </a:solidFill>
                <a:latin typeface="Lato-Light"/>
                <a:cs typeface="Lato-Light"/>
              </a:rPr>
              <a:t> </a:t>
            </a:r>
            <a:r>
              <a:rPr lang="en-US" sz="1000" dirty="0">
                <a:solidFill>
                  <a:srgbClr val="FFFFFF"/>
                </a:solidFill>
                <a:latin typeface="Lato-Light"/>
                <a:cs typeface="Lato-Light"/>
              </a:rPr>
              <a:t>the</a:t>
            </a:r>
            <a:r>
              <a:rPr lang="en-US" sz="1000" spc="-15" dirty="0">
                <a:solidFill>
                  <a:srgbClr val="FFFFFF"/>
                </a:solidFill>
                <a:latin typeface="Lato-Light"/>
                <a:cs typeface="Lato-Light"/>
              </a:rPr>
              <a:t> </a:t>
            </a:r>
            <a:r>
              <a:rPr lang="en-US" sz="1000" dirty="0">
                <a:solidFill>
                  <a:srgbClr val="FFFFFF"/>
                </a:solidFill>
                <a:latin typeface="Lato-Light"/>
                <a:cs typeface="Lato-Light"/>
              </a:rPr>
              <a:t>ability</a:t>
            </a:r>
            <a:r>
              <a:rPr lang="en-US" sz="1000" spc="-15" dirty="0">
                <a:solidFill>
                  <a:srgbClr val="FFFFFF"/>
                </a:solidFill>
                <a:latin typeface="Lato-Light"/>
                <a:cs typeface="Lato-Light"/>
              </a:rPr>
              <a:t> </a:t>
            </a:r>
            <a:r>
              <a:rPr lang="en-US" sz="1000" spc="-25" dirty="0">
                <a:solidFill>
                  <a:srgbClr val="FFFFFF"/>
                </a:solidFill>
                <a:latin typeface="Lato-Light"/>
                <a:cs typeface="Lato-Light"/>
              </a:rPr>
              <a:t>to </a:t>
            </a:r>
            <a:r>
              <a:rPr lang="en-US" sz="1000" dirty="0">
                <a:solidFill>
                  <a:srgbClr val="FFFFFF"/>
                </a:solidFill>
                <a:latin typeface="Lato-Light"/>
                <a:cs typeface="Lato-Light"/>
              </a:rPr>
              <a:t>contain information</a:t>
            </a:r>
            <a:r>
              <a:rPr lang="en-US" sz="1000" spc="-25" dirty="0">
                <a:solidFill>
                  <a:srgbClr val="FFFFFF"/>
                </a:solidFill>
                <a:latin typeface="Lato-Light"/>
                <a:cs typeface="Lato-Light"/>
              </a:rPr>
              <a:t> </a:t>
            </a:r>
            <a:r>
              <a:rPr lang="en-US" sz="1000" dirty="0">
                <a:solidFill>
                  <a:srgbClr val="FFFFFF"/>
                </a:solidFill>
                <a:latin typeface="Lato-Light"/>
                <a:cs typeface="Lato-Light"/>
              </a:rPr>
              <a:t>and</a:t>
            </a:r>
            <a:r>
              <a:rPr lang="en-US" sz="1000" spc="-20" dirty="0">
                <a:solidFill>
                  <a:srgbClr val="FFFFFF"/>
                </a:solidFill>
                <a:latin typeface="Lato-Light"/>
                <a:cs typeface="Lato-Light"/>
              </a:rPr>
              <a:t> </a:t>
            </a:r>
            <a:r>
              <a:rPr lang="en-US" sz="1000" spc="-10" dirty="0">
                <a:solidFill>
                  <a:srgbClr val="FFFFFF"/>
                </a:solidFill>
                <a:latin typeface="Lato-Light"/>
                <a:cs typeface="Lato-Light"/>
              </a:rPr>
              <a:t>maintain </a:t>
            </a:r>
            <a:r>
              <a:rPr lang="en-US" sz="1000" dirty="0">
                <a:solidFill>
                  <a:srgbClr val="FFFFFF"/>
                </a:solidFill>
                <a:latin typeface="Lato-Light"/>
                <a:cs typeface="Lato-Light"/>
              </a:rPr>
              <a:t>control</a:t>
            </a:r>
            <a:r>
              <a:rPr lang="en-US" sz="1000" spc="-20" dirty="0">
                <a:solidFill>
                  <a:srgbClr val="FFFFFF"/>
                </a:solidFill>
                <a:latin typeface="Lato-Light"/>
                <a:cs typeface="Lato-Light"/>
              </a:rPr>
              <a:t> </a:t>
            </a:r>
            <a:r>
              <a:rPr lang="en-US" sz="1000" dirty="0">
                <a:solidFill>
                  <a:srgbClr val="FFFFFF"/>
                </a:solidFill>
                <a:latin typeface="Lato-Light"/>
                <a:cs typeface="Lato-Light"/>
              </a:rPr>
              <a:t>over</a:t>
            </a:r>
            <a:r>
              <a:rPr lang="en-US" sz="1000" spc="-15" dirty="0">
                <a:solidFill>
                  <a:srgbClr val="FFFFFF"/>
                </a:solidFill>
                <a:latin typeface="Lato-Light"/>
                <a:cs typeface="Lato-Light"/>
              </a:rPr>
              <a:t> </a:t>
            </a:r>
            <a:r>
              <a:rPr lang="en-US" sz="1000" dirty="0">
                <a:solidFill>
                  <a:srgbClr val="FFFFFF"/>
                </a:solidFill>
                <a:latin typeface="Lato-Light"/>
                <a:cs typeface="Lato-Light"/>
              </a:rPr>
              <a:t>their</a:t>
            </a:r>
            <a:r>
              <a:rPr lang="en-US" sz="1000" spc="-15" dirty="0">
                <a:solidFill>
                  <a:srgbClr val="FFFFFF"/>
                </a:solidFill>
                <a:latin typeface="Lato-Light"/>
                <a:cs typeface="Lato-Light"/>
              </a:rPr>
              <a:t> </a:t>
            </a:r>
            <a:r>
              <a:rPr lang="en-US" sz="1000" spc="-10" dirty="0">
                <a:solidFill>
                  <a:srgbClr val="FFFFFF"/>
                </a:solidFill>
                <a:latin typeface="Lato-Light"/>
                <a:cs typeface="Lato-Light"/>
              </a:rPr>
              <a:t>data.</a:t>
            </a:r>
            <a:endParaRPr lang="en-US" sz="1000" dirty="0">
              <a:latin typeface="Lato-Light"/>
              <a:cs typeface="Lato-Light"/>
            </a:endParaRPr>
          </a:p>
        </p:txBody>
      </p:sp>
      <p:sp>
        <p:nvSpPr>
          <p:cNvPr id="9" name="object 9"/>
          <p:cNvSpPr/>
          <p:nvPr/>
        </p:nvSpPr>
        <p:spPr>
          <a:xfrm flipV="1">
            <a:off x="543144" y="2094927"/>
            <a:ext cx="820431" cy="45719"/>
          </a:xfrm>
          <a:custGeom>
            <a:avLst/>
            <a:gdLst/>
            <a:ahLst/>
            <a:cxnLst/>
            <a:rect l="l" t="t" r="r" b="b"/>
            <a:pathLst>
              <a:path w="2598420">
                <a:moveTo>
                  <a:pt x="0" y="0"/>
                </a:moveTo>
                <a:lnTo>
                  <a:pt x="2598305" y="0"/>
                </a:lnTo>
              </a:path>
            </a:pathLst>
          </a:custGeom>
          <a:ln w="12700">
            <a:solidFill>
              <a:schemeClr val="bg1"/>
            </a:solidFill>
          </a:ln>
        </p:spPr>
        <p:txBody>
          <a:bodyPr wrap="square" lIns="0" tIns="0" rIns="0" bIns="0" rtlCol="0"/>
          <a:lstStyle/>
          <a:p>
            <a:endParaRPr/>
          </a:p>
        </p:txBody>
      </p:sp>
      <p:grpSp>
        <p:nvGrpSpPr>
          <p:cNvPr id="22" name="Group 21">
            <a:extLst>
              <a:ext uri="{FF2B5EF4-FFF2-40B4-BE49-F238E27FC236}">
                <a16:creationId xmlns:a16="http://schemas.microsoft.com/office/drawing/2014/main" id="{B0FAAA15-B300-558B-E302-A7C21E0BA7AD}"/>
              </a:ext>
            </a:extLst>
          </p:cNvPr>
          <p:cNvGrpSpPr/>
          <p:nvPr/>
        </p:nvGrpSpPr>
        <p:grpSpPr>
          <a:xfrm>
            <a:off x="6050281" y="1776160"/>
            <a:ext cx="2848740" cy="4004430"/>
            <a:chOff x="6050281" y="1917480"/>
            <a:chExt cx="2848740" cy="4118435"/>
          </a:xfrm>
        </p:grpSpPr>
        <p:sp>
          <p:nvSpPr>
            <p:cNvPr id="10" name="object 9">
              <a:extLst>
                <a:ext uri="{FF2B5EF4-FFF2-40B4-BE49-F238E27FC236}">
                  <a16:creationId xmlns:a16="http://schemas.microsoft.com/office/drawing/2014/main" id="{09FD0F86-7D5E-DAA4-A050-94ACE97FC5F8}"/>
                </a:ext>
              </a:extLst>
            </p:cNvPr>
            <p:cNvSpPr/>
            <p:nvPr/>
          </p:nvSpPr>
          <p:spPr>
            <a:xfrm rot="5400000">
              <a:off x="4013924" y="3953837"/>
              <a:ext cx="4118434" cy="45719"/>
            </a:xfrm>
            <a:custGeom>
              <a:avLst/>
              <a:gdLst/>
              <a:ahLst/>
              <a:cxnLst/>
              <a:rect l="l" t="t" r="r" b="b"/>
              <a:pathLst>
                <a:path w="2598420">
                  <a:moveTo>
                    <a:pt x="0" y="0"/>
                  </a:moveTo>
                  <a:lnTo>
                    <a:pt x="2598305" y="0"/>
                  </a:lnTo>
                </a:path>
              </a:pathLst>
            </a:custGeom>
            <a:ln w="6350">
              <a:solidFill>
                <a:schemeClr val="bg1"/>
              </a:solidFill>
              <a:prstDash val="sysDot"/>
            </a:ln>
          </p:spPr>
          <p:txBody>
            <a:bodyPr wrap="square" lIns="0" tIns="0" rIns="0" bIns="0" rtlCol="0"/>
            <a:lstStyle/>
            <a:p>
              <a:endParaRPr/>
            </a:p>
          </p:txBody>
        </p:sp>
        <p:sp>
          <p:nvSpPr>
            <p:cNvPr id="11" name="object 9">
              <a:extLst>
                <a:ext uri="{FF2B5EF4-FFF2-40B4-BE49-F238E27FC236}">
                  <a16:creationId xmlns:a16="http://schemas.microsoft.com/office/drawing/2014/main" id="{0D85F248-5A03-8E05-1553-3F9B04A25DC8}"/>
                </a:ext>
              </a:extLst>
            </p:cNvPr>
            <p:cNvSpPr/>
            <p:nvPr/>
          </p:nvSpPr>
          <p:spPr>
            <a:xfrm rot="5400000">
              <a:off x="6816945" y="3953838"/>
              <a:ext cx="4118434" cy="45719"/>
            </a:xfrm>
            <a:custGeom>
              <a:avLst/>
              <a:gdLst/>
              <a:ahLst/>
              <a:cxnLst/>
              <a:rect l="l" t="t" r="r" b="b"/>
              <a:pathLst>
                <a:path w="2598420">
                  <a:moveTo>
                    <a:pt x="0" y="0"/>
                  </a:moveTo>
                  <a:lnTo>
                    <a:pt x="2598305" y="0"/>
                  </a:lnTo>
                </a:path>
              </a:pathLst>
            </a:custGeom>
            <a:ln w="6350">
              <a:solidFill>
                <a:schemeClr val="bg1"/>
              </a:solidFill>
              <a:prstDash val="sysDot"/>
            </a:ln>
          </p:spPr>
          <p:txBody>
            <a:bodyPr wrap="square" lIns="0" tIns="0" rIns="0" bIns="0" rtlCol="0"/>
            <a:lstStyle/>
            <a:p>
              <a:endParaRPr/>
            </a:p>
          </p:txBody>
        </p:sp>
      </p:grpSp>
      <p:pic>
        <p:nvPicPr>
          <p:cNvPr id="13" name="Picture 12">
            <a:extLst>
              <a:ext uri="{FF2B5EF4-FFF2-40B4-BE49-F238E27FC236}">
                <a16:creationId xmlns:a16="http://schemas.microsoft.com/office/drawing/2014/main" id="{6DE8DD76-EF76-628A-0F3C-912308B9511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88786" y="504007"/>
            <a:ext cx="912676" cy="904379"/>
          </a:xfrm>
          <a:prstGeom prst="rect">
            <a:avLst/>
          </a:prstGeom>
        </p:spPr>
      </p:pic>
      <p:sp>
        <p:nvSpPr>
          <p:cNvPr id="12" name="object 6">
            <a:extLst>
              <a:ext uri="{FF2B5EF4-FFF2-40B4-BE49-F238E27FC236}">
                <a16:creationId xmlns:a16="http://schemas.microsoft.com/office/drawing/2014/main" id="{19578BC6-E1D1-E4D6-77EA-9477A90E6BCD}"/>
              </a:ext>
            </a:extLst>
          </p:cNvPr>
          <p:cNvSpPr txBox="1"/>
          <p:nvPr/>
        </p:nvSpPr>
        <p:spPr>
          <a:xfrm>
            <a:off x="3396497" y="3919348"/>
            <a:ext cx="2605405" cy="1894493"/>
          </a:xfrm>
          <a:prstGeom prst="rect">
            <a:avLst/>
          </a:prstGeom>
        </p:spPr>
        <p:txBody>
          <a:bodyPr vert="horz" wrap="square" lIns="0" tIns="42545" rIns="0" bIns="0" rtlCol="0">
            <a:spAutoFit/>
          </a:bodyPr>
          <a:lstStyle/>
          <a:p>
            <a:pPr marL="12700" marR="93980"/>
            <a:endParaRPr lang="en-GB" sz="1100" dirty="0">
              <a:latin typeface="Lato-Light"/>
              <a:cs typeface="Lato-Light"/>
            </a:endParaRPr>
          </a:p>
          <a:p>
            <a:pPr marL="12700" marR="93980">
              <a:spcAft>
                <a:spcPts val="200"/>
              </a:spcAft>
            </a:pPr>
            <a:r>
              <a:rPr sz="1400" b="1" dirty="0">
                <a:solidFill>
                  <a:srgbClr val="CC8838"/>
                </a:solidFill>
                <a:latin typeface="Lato"/>
                <a:cs typeface="Lato"/>
              </a:rPr>
              <a:t>Email</a:t>
            </a:r>
            <a:r>
              <a:rPr sz="1400" b="1" spc="-25" dirty="0">
                <a:solidFill>
                  <a:srgbClr val="CC8838"/>
                </a:solidFill>
                <a:latin typeface="Lato"/>
                <a:cs typeface="Lato"/>
              </a:rPr>
              <a:t> </a:t>
            </a:r>
            <a:r>
              <a:rPr sz="1400" b="1" spc="-10" dirty="0">
                <a:solidFill>
                  <a:srgbClr val="CC8838"/>
                </a:solidFill>
                <a:latin typeface="Lato"/>
                <a:cs typeface="Lato"/>
              </a:rPr>
              <a:t>protection</a:t>
            </a:r>
            <a:endParaRPr sz="1400" dirty="0">
              <a:latin typeface="Lato"/>
              <a:cs typeface="Lato"/>
            </a:endParaRPr>
          </a:p>
          <a:p>
            <a:pPr marL="12700" marR="13335">
              <a:lnSpc>
                <a:spcPts val="1500"/>
              </a:lnSpc>
              <a:spcBef>
                <a:spcPts val="600"/>
              </a:spcBef>
              <a:spcAft>
                <a:spcPts val="1200"/>
              </a:spcAft>
            </a:pPr>
            <a:r>
              <a:rPr sz="1000" dirty="0">
                <a:solidFill>
                  <a:srgbClr val="FFFFFF"/>
                </a:solidFill>
                <a:latin typeface="Lato-Light"/>
                <a:cs typeface="Lato-Light"/>
              </a:rPr>
              <a:t>Did</a:t>
            </a:r>
            <a:r>
              <a:rPr sz="1000" spc="-10" dirty="0">
                <a:solidFill>
                  <a:srgbClr val="FFFFFF"/>
                </a:solidFill>
                <a:latin typeface="Lato-Light"/>
                <a:cs typeface="Lato-Light"/>
              </a:rPr>
              <a:t> </a:t>
            </a:r>
            <a:r>
              <a:rPr sz="1000" dirty="0">
                <a:solidFill>
                  <a:srgbClr val="FFFFFF"/>
                </a:solidFill>
                <a:latin typeface="Lato-Light"/>
                <a:cs typeface="Lato-Light"/>
              </a:rPr>
              <a:t>you</a:t>
            </a:r>
            <a:r>
              <a:rPr sz="1000" spc="-10" dirty="0">
                <a:solidFill>
                  <a:srgbClr val="FFFFFF"/>
                </a:solidFill>
                <a:latin typeface="Lato-Light"/>
                <a:cs typeface="Lato-Light"/>
              </a:rPr>
              <a:t> </a:t>
            </a:r>
            <a:r>
              <a:rPr sz="1000" dirty="0">
                <a:solidFill>
                  <a:srgbClr val="FFFFFF"/>
                </a:solidFill>
                <a:latin typeface="Lato-Light"/>
                <a:cs typeface="Lato-Light"/>
              </a:rPr>
              <a:t>know</a:t>
            </a:r>
            <a:r>
              <a:rPr sz="1000" spc="-5" dirty="0">
                <a:solidFill>
                  <a:srgbClr val="FFFFFF"/>
                </a:solidFill>
                <a:latin typeface="Lato-Light"/>
                <a:cs typeface="Lato-Light"/>
              </a:rPr>
              <a:t> </a:t>
            </a:r>
            <a:r>
              <a:rPr sz="1000" dirty="0">
                <a:solidFill>
                  <a:srgbClr val="FFFFFF"/>
                </a:solidFill>
                <a:latin typeface="Lato-Light"/>
                <a:cs typeface="Lato-Light"/>
              </a:rPr>
              <a:t>that</a:t>
            </a:r>
            <a:r>
              <a:rPr sz="1000" spc="-15" dirty="0">
                <a:solidFill>
                  <a:srgbClr val="FFFFFF"/>
                </a:solidFill>
                <a:latin typeface="Lato-Light"/>
                <a:cs typeface="Lato-Light"/>
              </a:rPr>
              <a:t> </a:t>
            </a:r>
            <a:r>
              <a:rPr sz="1000" dirty="0">
                <a:solidFill>
                  <a:srgbClr val="FFFFFF"/>
                </a:solidFill>
                <a:latin typeface="Lato-Light"/>
                <a:cs typeface="Lato-Light"/>
              </a:rPr>
              <a:t>over</a:t>
            </a:r>
            <a:r>
              <a:rPr sz="1000" spc="-5" dirty="0">
                <a:solidFill>
                  <a:srgbClr val="FFFFFF"/>
                </a:solidFill>
                <a:latin typeface="Lato-Light"/>
                <a:cs typeface="Lato-Light"/>
              </a:rPr>
              <a:t> </a:t>
            </a:r>
            <a:r>
              <a:rPr sz="1000" dirty="0">
                <a:solidFill>
                  <a:srgbClr val="FFFFFF"/>
                </a:solidFill>
                <a:latin typeface="Lato-Light"/>
                <a:cs typeface="Lato-Light"/>
              </a:rPr>
              <a:t>91%</a:t>
            </a:r>
            <a:r>
              <a:rPr sz="1000" spc="-10" dirty="0">
                <a:solidFill>
                  <a:srgbClr val="FFFFFF"/>
                </a:solidFill>
                <a:latin typeface="Lato-Light"/>
                <a:cs typeface="Lato-Light"/>
              </a:rPr>
              <a:t> </a:t>
            </a:r>
            <a:r>
              <a:rPr sz="1000" dirty="0">
                <a:solidFill>
                  <a:srgbClr val="FFFFFF"/>
                </a:solidFill>
                <a:latin typeface="Lato-Light"/>
                <a:cs typeface="Lato-Light"/>
              </a:rPr>
              <a:t>of</a:t>
            </a:r>
            <a:r>
              <a:rPr sz="1000" spc="-5" dirty="0">
                <a:solidFill>
                  <a:srgbClr val="FFFFFF"/>
                </a:solidFill>
                <a:latin typeface="Lato-Light"/>
                <a:cs typeface="Lato-Light"/>
              </a:rPr>
              <a:t> </a:t>
            </a:r>
            <a:r>
              <a:rPr sz="1000" spc="-10" dirty="0">
                <a:solidFill>
                  <a:srgbClr val="FFFFFF"/>
                </a:solidFill>
                <a:latin typeface="Lato-Light"/>
                <a:cs typeface="Lato-Light"/>
              </a:rPr>
              <a:t>targeted Cyber-</a:t>
            </a:r>
            <a:r>
              <a:rPr sz="1000" dirty="0">
                <a:solidFill>
                  <a:srgbClr val="FFFFFF"/>
                </a:solidFill>
                <a:latin typeface="Lato-Light"/>
                <a:cs typeface="Lato-Light"/>
              </a:rPr>
              <a:t>Attacks</a:t>
            </a:r>
            <a:r>
              <a:rPr sz="1000" spc="-15" dirty="0">
                <a:solidFill>
                  <a:srgbClr val="FFFFFF"/>
                </a:solidFill>
                <a:latin typeface="Lato-Light"/>
                <a:cs typeface="Lato-Light"/>
              </a:rPr>
              <a:t> </a:t>
            </a:r>
            <a:r>
              <a:rPr sz="1000" dirty="0">
                <a:solidFill>
                  <a:srgbClr val="FFFFFF"/>
                </a:solidFill>
                <a:latin typeface="Lato-Light"/>
                <a:cs typeface="Lato-Light"/>
              </a:rPr>
              <a:t>start</a:t>
            </a:r>
            <a:r>
              <a:rPr sz="1000" spc="-5" dirty="0">
                <a:solidFill>
                  <a:srgbClr val="FFFFFF"/>
                </a:solidFill>
                <a:latin typeface="Lato-Light"/>
                <a:cs typeface="Lato-Light"/>
              </a:rPr>
              <a:t> </a:t>
            </a:r>
            <a:r>
              <a:rPr sz="1000" dirty="0">
                <a:solidFill>
                  <a:srgbClr val="FFFFFF"/>
                </a:solidFill>
                <a:latin typeface="Lato-Light"/>
                <a:cs typeface="Lato-Light"/>
              </a:rPr>
              <a:t>with</a:t>
            </a:r>
            <a:r>
              <a:rPr sz="1000" spc="-5" dirty="0">
                <a:solidFill>
                  <a:srgbClr val="FFFFFF"/>
                </a:solidFill>
                <a:latin typeface="Lato-Light"/>
                <a:cs typeface="Lato-Light"/>
              </a:rPr>
              <a:t> </a:t>
            </a:r>
            <a:r>
              <a:rPr sz="1000" spc="-10" dirty="0">
                <a:solidFill>
                  <a:srgbClr val="FFFFFF"/>
                </a:solidFill>
                <a:latin typeface="Lato-Light"/>
                <a:cs typeface="Lato-Light"/>
              </a:rPr>
              <a:t>email?</a:t>
            </a:r>
            <a:endParaRPr sz="1000" dirty="0">
              <a:latin typeface="Lato-Light"/>
              <a:cs typeface="Lato-Light"/>
            </a:endParaRPr>
          </a:p>
          <a:p>
            <a:pPr marL="12700" marR="5080">
              <a:lnSpc>
                <a:spcPts val="1500"/>
              </a:lnSpc>
              <a:spcBef>
                <a:spcPts val="600"/>
              </a:spcBef>
              <a:spcAft>
                <a:spcPts val="1200"/>
              </a:spcAft>
            </a:pPr>
            <a:r>
              <a:rPr sz="1000" dirty="0">
                <a:solidFill>
                  <a:srgbClr val="FFFFFF"/>
                </a:solidFill>
                <a:latin typeface="Lato-Light"/>
                <a:cs typeface="Lato-Light"/>
              </a:rPr>
              <a:t>Our</a:t>
            </a:r>
            <a:r>
              <a:rPr sz="1000" spc="-10" dirty="0">
                <a:solidFill>
                  <a:srgbClr val="FFFFFF"/>
                </a:solidFill>
                <a:latin typeface="Lato-Light"/>
                <a:cs typeface="Lato-Light"/>
              </a:rPr>
              <a:t> </a:t>
            </a:r>
            <a:r>
              <a:rPr sz="1000" dirty="0">
                <a:solidFill>
                  <a:srgbClr val="FFFFFF"/>
                </a:solidFill>
                <a:latin typeface="Lato-Light"/>
                <a:cs typeface="Lato-Light"/>
              </a:rPr>
              <a:t>email security</a:t>
            </a:r>
            <a:r>
              <a:rPr sz="1000" spc="-5" dirty="0">
                <a:solidFill>
                  <a:srgbClr val="FFFFFF"/>
                </a:solidFill>
                <a:latin typeface="Lato-Light"/>
                <a:cs typeface="Lato-Light"/>
              </a:rPr>
              <a:t> </a:t>
            </a:r>
            <a:r>
              <a:rPr sz="1000" dirty="0">
                <a:solidFill>
                  <a:srgbClr val="FFFFFF"/>
                </a:solidFill>
                <a:latin typeface="Lato-Light"/>
                <a:cs typeface="Lato-Light"/>
              </a:rPr>
              <a:t>solutions </a:t>
            </a:r>
            <a:r>
              <a:rPr sz="1000" spc="-10" dirty="0">
                <a:solidFill>
                  <a:srgbClr val="FFFFFF"/>
                </a:solidFill>
                <a:latin typeface="Lato-Light"/>
                <a:cs typeface="Lato-Light"/>
              </a:rPr>
              <a:t>offer </a:t>
            </a:r>
            <a:r>
              <a:rPr sz="1000" dirty="0">
                <a:solidFill>
                  <a:srgbClr val="FFFFFF"/>
                </a:solidFill>
                <a:latin typeface="Lato-Light"/>
                <a:cs typeface="Lato-Light"/>
              </a:rPr>
              <a:t>advanced</a:t>
            </a:r>
            <a:r>
              <a:rPr sz="1000" spc="-25" dirty="0">
                <a:solidFill>
                  <a:srgbClr val="FFFFFF"/>
                </a:solidFill>
                <a:latin typeface="Lato-Light"/>
                <a:cs typeface="Lato-Light"/>
              </a:rPr>
              <a:t> </a:t>
            </a:r>
            <a:r>
              <a:rPr sz="1000" dirty="0">
                <a:solidFill>
                  <a:srgbClr val="FFFFFF"/>
                </a:solidFill>
                <a:latin typeface="Lato-Light"/>
                <a:cs typeface="Lato-Light"/>
              </a:rPr>
              <a:t>protection</a:t>
            </a:r>
            <a:r>
              <a:rPr sz="1000" spc="-15" dirty="0">
                <a:solidFill>
                  <a:srgbClr val="FFFFFF"/>
                </a:solidFill>
                <a:latin typeface="Lato-Light"/>
                <a:cs typeface="Lato-Light"/>
              </a:rPr>
              <a:t> </a:t>
            </a:r>
            <a:r>
              <a:rPr sz="1000" dirty="0">
                <a:solidFill>
                  <a:srgbClr val="FFFFFF"/>
                </a:solidFill>
                <a:latin typeface="Lato-Light"/>
                <a:cs typeface="Lato-Light"/>
              </a:rPr>
              <a:t>against</a:t>
            </a:r>
            <a:r>
              <a:rPr sz="1000" spc="-20" dirty="0">
                <a:solidFill>
                  <a:srgbClr val="FFFFFF"/>
                </a:solidFill>
                <a:latin typeface="Lato-Light"/>
                <a:cs typeface="Lato-Light"/>
              </a:rPr>
              <a:t> </a:t>
            </a:r>
            <a:r>
              <a:rPr sz="1000" dirty="0">
                <a:solidFill>
                  <a:srgbClr val="FFFFFF"/>
                </a:solidFill>
                <a:latin typeface="Lato-Light"/>
                <a:cs typeface="Lato-Light"/>
              </a:rPr>
              <a:t>a</a:t>
            </a:r>
            <a:r>
              <a:rPr sz="1000" spc="-20" dirty="0">
                <a:solidFill>
                  <a:srgbClr val="FFFFFF"/>
                </a:solidFill>
                <a:latin typeface="Lato-Light"/>
                <a:cs typeface="Lato-Light"/>
              </a:rPr>
              <a:t> </a:t>
            </a:r>
            <a:r>
              <a:rPr sz="1000" spc="-10" dirty="0">
                <a:solidFill>
                  <a:srgbClr val="FFFFFF"/>
                </a:solidFill>
                <a:latin typeface="Lato-Light"/>
                <a:cs typeface="Lato-Light"/>
              </a:rPr>
              <a:t>multitude </a:t>
            </a:r>
            <a:r>
              <a:rPr sz="1000" dirty="0">
                <a:solidFill>
                  <a:srgbClr val="FFFFFF"/>
                </a:solidFill>
                <a:latin typeface="Lato-Light"/>
                <a:cs typeface="Lato-Light"/>
              </a:rPr>
              <a:t>of</a:t>
            </a:r>
            <a:r>
              <a:rPr sz="1000" spc="-10" dirty="0">
                <a:solidFill>
                  <a:srgbClr val="FFFFFF"/>
                </a:solidFill>
                <a:latin typeface="Lato-Light"/>
                <a:cs typeface="Lato-Light"/>
              </a:rPr>
              <a:t> </a:t>
            </a:r>
            <a:r>
              <a:rPr sz="1000" dirty="0">
                <a:solidFill>
                  <a:srgbClr val="FFFFFF"/>
                </a:solidFill>
                <a:latin typeface="Lato-Light"/>
                <a:cs typeface="Lato-Light"/>
              </a:rPr>
              <a:t>email</a:t>
            </a:r>
            <a:r>
              <a:rPr sz="1000" spc="-10" dirty="0">
                <a:solidFill>
                  <a:srgbClr val="FFFFFF"/>
                </a:solidFill>
                <a:latin typeface="Lato-Light"/>
                <a:cs typeface="Lato-Light"/>
              </a:rPr>
              <a:t> </a:t>
            </a:r>
            <a:r>
              <a:rPr sz="1000" dirty="0">
                <a:solidFill>
                  <a:srgbClr val="FFFFFF"/>
                </a:solidFill>
                <a:latin typeface="Lato-Light"/>
                <a:cs typeface="Lato-Light"/>
              </a:rPr>
              <a:t>bounce</a:t>
            </a:r>
            <a:r>
              <a:rPr sz="1000" spc="-10" dirty="0">
                <a:solidFill>
                  <a:srgbClr val="FFFFFF"/>
                </a:solidFill>
                <a:latin typeface="Lato-Light"/>
                <a:cs typeface="Lato-Light"/>
              </a:rPr>
              <a:t> </a:t>
            </a:r>
            <a:r>
              <a:rPr sz="1000" dirty="0">
                <a:solidFill>
                  <a:srgbClr val="FFFFFF"/>
                </a:solidFill>
                <a:latin typeface="Lato-Light"/>
                <a:cs typeface="Lato-Light"/>
              </a:rPr>
              <a:t>attacks,</a:t>
            </a:r>
            <a:r>
              <a:rPr sz="1000" spc="-10" dirty="0">
                <a:solidFill>
                  <a:srgbClr val="FFFFFF"/>
                </a:solidFill>
                <a:latin typeface="Lato-Light"/>
                <a:cs typeface="Lato-Light"/>
              </a:rPr>
              <a:t> including </a:t>
            </a:r>
            <a:r>
              <a:rPr sz="1000" dirty="0">
                <a:solidFill>
                  <a:srgbClr val="FFFFFF"/>
                </a:solidFill>
                <a:latin typeface="Lato-Light"/>
                <a:cs typeface="Lato-Light"/>
              </a:rPr>
              <a:t>malware,</a:t>
            </a:r>
            <a:r>
              <a:rPr sz="1000" spc="-40" dirty="0">
                <a:solidFill>
                  <a:srgbClr val="FFFFFF"/>
                </a:solidFill>
                <a:latin typeface="Lato-Light"/>
                <a:cs typeface="Lato-Light"/>
              </a:rPr>
              <a:t> </a:t>
            </a:r>
            <a:r>
              <a:rPr sz="1000" dirty="0">
                <a:solidFill>
                  <a:srgbClr val="FFFFFF"/>
                </a:solidFill>
                <a:latin typeface="Lato-Light"/>
                <a:cs typeface="Lato-Light"/>
              </a:rPr>
              <a:t>phishing,</a:t>
            </a:r>
            <a:r>
              <a:rPr sz="1000" spc="-25" dirty="0">
                <a:solidFill>
                  <a:srgbClr val="FFFFFF"/>
                </a:solidFill>
                <a:latin typeface="Lato-Light"/>
                <a:cs typeface="Lato-Light"/>
              </a:rPr>
              <a:t> </a:t>
            </a:r>
            <a:r>
              <a:rPr sz="1000" dirty="0">
                <a:solidFill>
                  <a:srgbClr val="FFFFFF"/>
                </a:solidFill>
                <a:latin typeface="Lato-Light"/>
                <a:cs typeface="Lato-Light"/>
              </a:rPr>
              <a:t>malicious</a:t>
            </a:r>
            <a:r>
              <a:rPr sz="1000" spc="-30" dirty="0">
                <a:solidFill>
                  <a:srgbClr val="FFFFFF"/>
                </a:solidFill>
                <a:latin typeface="Lato-Light"/>
                <a:cs typeface="Lato-Light"/>
              </a:rPr>
              <a:t> </a:t>
            </a:r>
            <a:r>
              <a:rPr sz="1000" dirty="0">
                <a:solidFill>
                  <a:srgbClr val="FFFFFF"/>
                </a:solidFill>
                <a:latin typeface="Lato-Light"/>
                <a:cs typeface="Lato-Light"/>
              </a:rPr>
              <a:t>links</a:t>
            </a:r>
            <a:r>
              <a:rPr sz="1000" spc="-25" dirty="0">
                <a:solidFill>
                  <a:srgbClr val="FFFFFF"/>
                </a:solidFill>
                <a:latin typeface="Lato-Light"/>
                <a:cs typeface="Lato-Light"/>
              </a:rPr>
              <a:t> and </a:t>
            </a:r>
            <a:r>
              <a:rPr sz="1000" spc="-10" dirty="0">
                <a:solidFill>
                  <a:srgbClr val="FFFFFF"/>
                </a:solidFill>
                <a:latin typeface="Lato-Light"/>
                <a:cs typeface="Lato-Light"/>
              </a:rPr>
              <a:t>impersonation.</a:t>
            </a:r>
            <a:endParaRPr sz="1000" dirty="0">
              <a:latin typeface="Lato-Light"/>
              <a:cs typeface="Lato-Light"/>
            </a:endParaRPr>
          </a:p>
        </p:txBody>
      </p:sp>
      <p:sp>
        <p:nvSpPr>
          <p:cNvPr id="14" name="object 7">
            <a:extLst>
              <a:ext uri="{FF2B5EF4-FFF2-40B4-BE49-F238E27FC236}">
                <a16:creationId xmlns:a16="http://schemas.microsoft.com/office/drawing/2014/main" id="{AFB8F8E9-2D2A-6E12-EE3E-6DEBC296E5EC}"/>
              </a:ext>
            </a:extLst>
          </p:cNvPr>
          <p:cNvSpPr txBox="1"/>
          <p:nvPr/>
        </p:nvSpPr>
        <p:spPr>
          <a:xfrm>
            <a:off x="6208524" y="4077441"/>
            <a:ext cx="2613025" cy="1714956"/>
          </a:xfrm>
          <a:prstGeom prst="rect">
            <a:avLst/>
          </a:prstGeom>
        </p:spPr>
        <p:txBody>
          <a:bodyPr vert="horz" wrap="square" lIns="0" tIns="32384" rIns="0" bIns="0" rtlCol="0">
            <a:spAutoFit/>
          </a:bodyPr>
          <a:lstStyle/>
          <a:p>
            <a:pPr marL="12700" marR="254635">
              <a:spcAft>
                <a:spcPts val="200"/>
              </a:spcAft>
            </a:pPr>
            <a:r>
              <a:rPr sz="1400" b="1" dirty="0">
                <a:solidFill>
                  <a:srgbClr val="CC8838"/>
                </a:solidFill>
                <a:latin typeface="Lato"/>
                <a:cs typeface="Lato"/>
              </a:rPr>
              <a:t>Device encryption</a:t>
            </a:r>
          </a:p>
          <a:p>
            <a:pPr marL="12700" marR="13335">
              <a:lnSpc>
                <a:spcPts val="1500"/>
              </a:lnSpc>
              <a:spcBef>
                <a:spcPts val="600"/>
              </a:spcBef>
              <a:spcAft>
                <a:spcPts val="1200"/>
              </a:spcAft>
            </a:pPr>
            <a:r>
              <a:rPr sz="1000" dirty="0">
                <a:solidFill>
                  <a:srgbClr val="FFFFFF"/>
                </a:solidFill>
                <a:latin typeface="Lato-Light"/>
                <a:cs typeface="Lato-Light"/>
              </a:rPr>
              <a:t>Our suite of encryption tools can be centrally managed and applied to laptops, desktops, mobile devices and USB sticks. </a:t>
            </a:r>
            <a:endParaRPr lang="en-US" sz="1000" dirty="0">
              <a:solidFill>
                <a:srgbClr val="FFFFFF"/>
              </a:solidFill>
              <a:latin typeface="Lato-Light"/>
              <a:cs typeface="Lato-Light"/>
            </a:endParaRPr>
          </a:p>
          <a:p>
            <a:pPr marL="12700" marR="13335">
              <a:lnSpc>
                <a:spcPts val="1500"/>
              </a:lnSpc>
              <a:spcBef>
                <a:spcPts val="600"/>
              </a:spcBef>
              <a:spcAft>
                <a:spcPts val="1200"/>
              </a:spcAft>
            </a:pPr>
            <a:r>
              <a:rPr sz="1000" dirty="0">
                <a:solidFill>
                  <a:srgbClr val="FFFFFF"/>
                </a:solidFill>
                <a:latin typeface="Lato-Light"/>
                <a:cs typeface="Lato-Light"/>
              </a:rPr>
              <a:t>Once encrypted using AES 256-bit encryption the data on these devices is not accessible unless you have the keys to unlock it.</a:t>
            </a:r>
          </a:p>
        </p:txBody>
      </p:sp>
      <p:sp>
        <p:nvSpPr>
          <p:cNvPr id="15" name="object 8">
            <a:extLst>
              <a:ext uri="{FF2B5EF4-FFF2-40B4-BE49-F238E27FC236}">
                <a16:creationId xmlns:a16="http://schemas.microsoft.com/office/drawing/2014/main" id="{B4E3F3E2-995D-915E-42DE-D0C12C2EE745}"/>
              </a:ext>
            </a:extLst>
          </p:cNvPr>
          <p:cNvSpPr txBox="1"/>
          <p:nvPr/>
        </p:nvSpPr>
        <p:spPr>
          <a:xfrm>
            <a:off x="9196991" y="4823347"/>
            <a:ext cx="2615565" cy="1120435"/>
          </a:xfrm>
          <a:prstGeom prst="rect">
            <a:avLst/>
          </a:prstGeom>
        </p:spPr>
        <p:txBody>
          <a:bodyPr vert="horz" wrap="square" lIns="0" tIns="42545" rIns="0" bIns="0" rtlCol="0">
            <a:spAutoFit/>
          </a:bodyPr>
          <a:lstStyle/>
          <a:p>
            <a:pPr marL="12700" marR="151765">
              <a:lnSpc>
                <a:spcPct val="104700"/>
              </a:lnSpc>
              <a:spcAft>
                <a:spcPts val="200"/>
              </a:spcAft>
            </a:pPr>
            <a:r>
              <a:rPr lang="en-US" sz="1400" b="1" dirty="0">
                <a:solidFill>
                  <a:srgbClr val="CC8838"/>
                </a:solidFill>
                <a:latin typeface="Lato"/>
                <a:cs typeface="Lato"/>
              </a:rPr>
              <a:t>Other services</a:t>
            </a:r>
            <a:endParaRPr lang="en-US" sz="1400" b="1" spc="-10" dirty="0">
              <a:solidFill>
                <a:srgbClr val="CC8838"/>
              </a:solidFill>
              <a:latin typeface="Lato"/>
              <a:cs typeface="Lato"/>
            </a:endParaRPr>
          </a:p>
          <a:p>
            <a:pPr marL="12700" marR="151765">
              <a:lnSpc>
                <a:spcPts val="1500"/>
              </a:lnSpc>
              <a:spcBef>
                <a:spcPts val="600"/>
              </a:spcBef>
              <a:spcAft>
                <a:spcPts val="1200"/>
              </a:spcAft>
            </a:pPr>
            <a:r>
              <a:rPr lang="en-US" sz="1000" dirty="0">
                <a:solidFill>
                  <a:srgbClr val="FFFFFF"/>
                </a:solidFill>
                <a:latin typeface="Lato-Light"/>
                <a:cs typeface="Lato-Light"/>
              </a:rPr>
              <a:t>There are many Cybersecurity aspects to consider such as </a:t>
            </a:r>
            <a:r>
              <a:rPr lang="en-US" sz="1100" b="1" dirty="0">
                <a:solidFill>
                  <a:srgbClr val="D8841C"/>
                </a:solidFill>
                <a:latin typeface="Lato-Light"/>
                <a:cs typeface="Lato-Light"/>
              </a:rPr>
              <a:t>Vulnerability Scanning</a:t>
            </a:r>
            <a:r>
              <a:rPr lang="en-US" sz="1400" dirty="0">
                <a:solidFill>
                  <a:srgbClr val="FFFFFF"/>
                </a:solidFill>
                <a:latin typeface="Lato-Light"/>
                <a:cs typeface="Lato-Light"/>
              </a:rPr>
              <a:t> </a:t>
            </a:r>
            <a:r>
              <a:rPr lang="en-US" sz="1000" dirty="0">
                <a:solidFill>
                  <a:srgbClr val="FFFFFF"/>
                </a:solidFill>
                <a:latin typeface="Lato-Light"/>
                <a:cs typeface="Lato-Light"/>
              </a:rPr>
              <a:t>or </a:t>
            </a:r>
            <a:r>
              <a:rPr lang="en-US" sz="1100" b="1" dirty="0">
                <a:solidFill>
                  <a:srgbClr val="D8841C"/>
                </a:solidFill>
                <a:latin typeface="Lato-Light"/>
                <a:cs typeface="Lato-Light"/>
              </a:rPr>
              <a:t>Managed SOC </a:t>
            </a:r>
            <a:r>
              <a:rPr lang="en-US" sz="1000" dirty="0">
                <a:solidFill>
                  <a:srgbClr val="FFFFFF"/>
                </a:solidFill>
                <a:latin typeface="Lato-Light"/>
                <a:cs typeface="Lato-Light"/>
              </a:rPr>
              <a:t>for example.  The list is not intended to be exhaustive.</a:t>
            </a:r>
            <a:endParaRPr lang="en-US" sz="1000" dirty="0">
              <a:latin typeface="Lato-Light"/>
              <a:cs typeface="Lato-Light"/>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12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bject 2"/>
          <p:cNvSpPr txBox="1">
            <a:spLocks noGrp="1"/>
          </p:cNvSpPr>
          <p:nvPr>
            <p:ph type="title"/>
          </p:nvPr>
        </p:nvSpPr>
        <p:spPr>
          <a:xfrm>
            <a:off x="525364" y="647258"/>
            <a:ext cx="11150699" cy="505267"/>
          </a:xfrm>
          <a:prstGeom prst="rect">
            <a:avLst/>
          </a:prstGeom>
        </p:spPr>
        <p:txBody>
          <a:bodyPr vert="horz" wrap="square" lIns="0" tIns="12700" rIns="0" bIns="0" rtlCol="0">
            <a:spAutoFit/>
          </a:bodyPr>
          <a:lstStyle/>
          <a:p>
            <a:pPr marL="12700">
              <a:lnSpc>
                <a:spcPct val="100000"/>
              </a:lnSpc>
              <a:spcBef>
                <a:spcPts val="100"/>
              </a:spcBef>
            </a:pPr>
            <a:r>
              <a:rPr sz="3200" spc="-10" dirty="0">
                <a:solidFill>
                  <a:srgbClr val="1A1E51"/>
                </a:solidFill>
              </a:rPr>
              <a:t>Consultancy</a:t>
            </a:r>
          </a:p>
        </p:txBody>
      </p:sp>
      <p:sp>
        <p:nvSpPr>
          <p:cNvPr id="3" name="object 3"/>
          <p:cNvSpPr txBox="1"/>
          <p:nvPr/>
        </p:nvSpPr>
        <p:spPr>
          <a:xfrm>
            <a:off x="521734" y="1689853"/>
            <a:ext cx="2580930" cy="289823"/>
          </a:xfrm>
          <a:prstGeom prst="rect">
            <a:avLst/>
          </a:prstGeom>
        </p:spPr>
        <p:txBody>
          <a:bodyPr vert="horz" wrap="square" lIns="0" tIns="12700" rIns="0" bIns="0" rtlCol="0">
            <a:spAutoFit/>
          </a:bodyPr>
          <a:lstStyle/>
          <a:p>
            <a:pPr marL="12700">
              <a:lnSpc>
                <a:spcPct val="100000"/>
              </a:lnSpc>
              <a:spcBef>
                <a:spcPts val="100"/>
              </a:spcBef>
            </a:pPr>
            <a:r>
              <a:rPr sz="1800" b="1" spc="-10" dirty="0">
                <a:solidFill>
                  <a:srgbClr val="CC8838"/>
                </a:solidFill>
                <a:latin typeface="Lato"/>
                <a:cs typeface="Lato"/>
              </a:rPr>
              <a:t>Consultancy</a:t>
            </a:r>
            <a:endParaRPr sz="1800" dirty="0">
              <a:latin typeface="Lato"/>
              <a:cs typeface="Lato"/>
            </a:endParaRPr>
          </a:p>
        </p:txBody>
      </p:sp>
      <p:sp>
        <p:nvSpPr>
          <p:cNvPr id="4" name="object 4"/>
          <p:cNvSpPr txBox="1"/>
          <p:nvPr/>
        </p:nvSpPr>
        <p:spPr>
          <a:xfrm>
            <a:off x="521734" y="2514749"/>
            <a:ext cx="2580930" cy="1933927"/>
          </a:xfrm>
          <a:prstGeom prst="rect">
            <a:avLst/>
          </a:prstGeom>
        </p:spPr>
        <p:txBody>
          <a:bodyPr vert="horz" wrap="square" lIns="0" tIns="25400" rIns="0" bIns="0" rtlCol="0">
            <a:spAutoFit/>
          </a:bodyPr>
          <a:lstStyle/>
          <a:p>
            <a:pPr marL="12700" marR="70485">
              <a:lnSpc>
                <a:spcPts val="1500"/>
              </a:lnSpc>
              <a:spcBef>
                <a:spcPts val="200"/>
              </a:spcBef>
            </a:pPr>
            <a:r>
              <a:rPr sz="1200" dirty="0">
                <a:solidFill>
                  <a:srgbClr val="1A1E51"/>
                </a:solidFill>
                <a:latin typeface="Lato"/>
                <a:cs typeface="Lato"/>
              </a:rPr>
              <a:t>Whether</a:t>
            </a:r>
            <a:r>
              <a:rPr sz="1200" spc="-15" dirty="0">
                <a:solidFill>
                  <a:srgbClr val="1A1E51"/>
                </a:solidFill>
                <a:latin typeface="Lato"/>
                <a:cs typeface="Lato"/>
              </a:rPr>
              <a:t> </a:t>
            </a:r>
            <a:r>
              <a:rPr sz="1200" dirty="0">
                <a:solidFill>
                  <a:srgbClr val="1A1E51"/>
                </a:solidFill>
                <a:latin typeface="Lato"/>
                <a:cs typeface="Lato"/>
              </a:rPr>
              <a:t>you’re</a:t>
            </a:r>
            <a:r>
              <a:rPr sz="1200" spc="-5" dirty="0">
                <a:solidFill>
                  <a:srgbClr val="1A1E51"/>
                </a:solidFill>
                <a:latin typeface="Lato"/>
                <a:cs typeface="Lato"/>
              </a:rPr>
              <a:t> </a:t>
            </a:r>
            <a:r>
              <a:rPr sz="1200" dirty="0">
                <a:solidFill>
                  <a:srgbClr val="1A1E51"/>
                </a:solidFill>
                <a:latin typeface="Lato"/>
                <a:cs typeface="Lato"/>
              </a:rPr>
              <a:t>a</a:t>
            </a:r>
            <a:r>
              <a:rPr sz="1200" spc="-5" dirty="0">
                <a:solidFill>
                  <a:srgbClr val="1A1E51"/>
                </a:solidFill>
                <a:latin typeface="Lato"/>
                <a:cs typeface="Lato"/>
              </a:rPr>
              <a:t> </a:t>
            </a:r>
            <a:r>
              <a:rPr sz="1200" dirty="0">
                <a:solidFill>
                  <a:srgbClr val="1A1E51"/>
                </a:solidFill>
                <a:latin typeface="Lato"/>
                <a:cs typeface="Lato"/>
              </a:rPr>
              <a:t>start-up</a:t>
            </a:r>
            <a:r>
              <a:rPr sz="1200" spc="-5" dirty="0">
                <a:solidFill>
                  <a:srgbClr val="1A1E51"/>
                </a:solidFill>
                <a:latin typeface="Lato"/>
                <a:cs typeface="Lato"/>
              </a:rPr>
              <a:t> </a:t>
            </a:r>
            <a:r>
              <a:rPr sz="1200" spc="-10" dirty="0">
                <a:solidFill>
                  <a:srgbClr val="1A1E51"/>
                </a:solidFill>
                <a:latin typeface="Lato"/>
                <a:cs typeface="Lato"/>
              </a:rPr>
              <a:t>looking </a:t>
            </a:r>
            <a:r>
              <a:rPr sz="1200" dirty="0">
                <a:solidFill>
                  <a:srgbClr val="1A1E51"/>
                </a:solidFill>
                <a:latin typeface="Lato"/>
                <a:cs typeface="Lato"/>
              </a:rPr>
              <a:t>for a simple setup, an </a:t>
            </a:r>
            <a:r>
              <a:rPr sz="1200" spc="-10" dirty="0">
                <a:solidFill>
                  <a:srgbClr val="1A1E51"/>
                </a:solidFill>
                <a:latin typeface="Lato"/>
                <a:cs typeface="Lato"/>
              </a:rPr>
              <a:t>established </a:t>
            </a:r>
            <a:r>
              <a:rPr sz="1200" dirty="0">
                <a:solidFill>
                  <a:srgbClr val="1A1E51"/>
                </a:solidFill>
                <a:latin typeface="Lato"/>
                <a:cs typeface="Lato"/>
              </a:rPr>
              <a:t>business</a:t>
            </a:r>
            <a:r>
              <a:rPr sz="1200" spc="-20" dirty="0">
                <a:solidFill>
                  <a:srgbClr val="1A1E51"/>
                </a:solidFill>
                <a:latin typeface="Lato"/>
                <a:cs typeface="Lato"/>
              </a:rPr>
              <a:t> </a:t>
            </a:r>
            <a:r>
              <a:rPr sz="1200" dirty="0">
                <a:solidFill>
                  <a:srgbClr val="1A1E51"/>
                </a:solidFill>
                <a:latin typeface="Lato"/>
                <a:cs typeface="Lato"/>
              </a:rPr>
              <a:t>looking</a:t>
            </a:r>
            <a:r>
              <a:rPr sz="1200" spc="-5" dirty="0">
                <a:solidFill>
                  <a:srgbClr val="1A1E51"/>
                </a:solidFill>
                <a:latin typeface="Lato"/>
                <a:cs typeface="Lato"/>
              </a:rPr>
              <a:t> </a:t>
            </a:r>
            <a:r>
              <a:rPr sz="1200" dirty="0">
                <a:solidFill>
                  <a:srgbClr val="1A1E51"/>
                </a:solidFill>
                <a:latin typeface="Lato"/>
                <a:cs typeface="Lato"/>
              </a:rPr>
              <a:t>to</a:t>
            </a:r>
            <a:r>
              <a:rPr sz="1200" spc="-5" dirty="0">
                <a:solidFill>
                  <a:srgbClr val="1A1E51"/>
                </a:solidFill>
                <a:latin typeface="Lato"/>
                <a:cs typeface="Lato"/>
              </a:rPr>
              <a:t> </a:t>
            </a:r>
            <a:r>
              <a:rPr sz="1200" dirty="0">
                <a:solidFill>
                  <a:srgbClr val="1A1E51"/>
                </a:solidFill>
                <a:latin typeface="Lato"/>
                <a:cs typeface="Lato"/>
              </a:rPr>
              <a:t>migrate</a:t>
            </a:r>
            <a:r>
              <a:rPr sz="1200" spc="-5" dirty="0">
                <a:solidFill>
                  <a:srgbClr val="1A1E51"/>
                </a:solidFill>
                <a:latin typeface="Lato"/>
                <a:cs typeface="Lato"/>
              </a:rPr>
              <a:t> </a:t>
            </a:r>
            <a:r>
              <a:rPr sz="1200" spc="-20" dirty="0">
                <a:solidFill>
                  <a:srgbClr val="1A1E51"/>
                </a:solidFill>
                <a:latin typeface="Lato"/>
                <a:cs typeface="Lato"/>
              </a:rPr>
              <a:t>your </a:t>
            </a:r>
            <a:r>
              <a:rPr sz="1200" dirty="0">
                <a:solidFill>
                  <a:srgbClr val="1A1E51"/>
                </a:solidFill>
                <a:latin typeface="Lato"/>
                <a:cs typeface="Lato"/>
              </a:rPr>
              <a:t>IT</a:t>
            </a:r>
            <a:r>
              <a:rPr sz="1200" spc="-15" dirty="0">
                <a:solidFill>
                  <a:srgbClr val="1A1E51"/>
                </a:solidFill>
                <a:latin typeface="Lato"/>
                <a:cs typeface="Lato"/>
              </a:rPr>
              <a:t> </a:t>
            </a:r>
            <a:r>
              <a:rPr sz="1200" dirty="0">
                <a:solidFill>
                  <a:srgbClr val="1A1E51"/>
                </a:solidFill>
                <a:latin typeface="Lato"/>
                <a:cs typeface="Lato"/>
              </a:rPr>
              <a:t>systems</a:t>
            </a:r>
            <a:r>
              <a:rPr sz="1200" spc="-5" dirty="0">
                <a:solidFill>
                  <a:srgbClr val="1A1E51"/>
                </a:solidFill>
                <a:latin typeface="Lato"/>
                <a:cs typeface="Lato"/>
              </a:rPr>
              <a:t> </a:t>
            </a:r>
            <a:r>
              <a:rPr sz="1200" dirty="0">
                <a:solidFill>
                  <a:srgbClr val="1A1E51"/>
                </a:solidFill>
                <a:latin typeface="Lato"/>
                <a:cs typeface="Lato"/>
              </a:rPr>
              <a:t>from</a:t>
            </a:r>
            <a:r>
              <a:rPr sz="1200" spc="-5" dirty="0">
                <a:solidFill>
                  <a:srgbClr val="1A1E51"/>
                </a:solidFill>
                <a:latin typeface="Lato"/>
                <a:cs typeface="Lato"/>
              </a:rPr>
              <a:t> </a:t>
            </a:r>
            <a:r>
              <a:rPr sz="1200" dirty="0">
                <a:solidFill>
                  <a:srgbClr val="1A1E51"/>
                </a:solidFill>
                <a:latin typeface="Lato"/>
                <a:cs typeface="Lato"/>
              </a:rPr>
              <a:t>physical</a:t>
            </a:r>
            <a:r>
              <a:rPr sz="1200" spc="-5" dirty="0">
                <a:solidFill>
                  <a:srgbClr val="1A1E51"/>
                </a:solidFill>
                <a:latin typeface="Lato"/>
                <a:cs typeface="Lato"/>
              </a:rPr>
              <a:t> </a:t>
            </a:r>
            <a:r>
              <a:rPr sz="1200" dirty="0">
                <a:solidFill>
                  <a:srgbClr val="1A1E51"/>
                </a:solidFill>
                <a:latin typeface="Lato"/>
                <a:cs typeface="Lato"/>
              </a:rPr>
              <a:t>to</a:t>
            </a:r>
            <a:r>
              <a:rPr sz="1200" spc="-5" dirty="0">
                <a:solidFill>
                  <a:srgbClr val="1A1E51"/>
                </a:solidFill>
                <a:latin typeface="Lato"/>
                <a:cs typeface="Lato"/>
              </a:rPr>
              <a:t> </a:t>
            </a:r>
            <a:r>
              <a:rPr sz="1200" spc="-10" dirty="0">
                <a:solidFill>
                  <a:srgbClr val="1A1E51"/>
                </a:solidFill>
                <a:latin typeface="Lato"/>
                <a:cs typeface="Lato"/>
              </a:rPr>
              <a:t>virtual</a:t>
            </a:r>
            <a:endParaRPr sz="1200" dirty="0">
              <a:solidFill>
                <a:srgbClr val="1A1E51"/>
              </a:solidFill>
              <a:latin typeface="Lato"/>
              <a:cs typeface="Lato"/>
            </a:endParaRPr>
          </a:p>
          <a:p>
            <a:pPr marL="12700" marR="5080">
              <a:lnSpc>
                <a:spcPts val="1500"/>
              </a:lnSpc>
            </a:pPr>
            <a:r>
              <a:rPr sz="1200" dirty="0">
                <a:solidFill>
                  <a:srgbClr val="1A1E51"/>
                </a:solidFill>
                <a:latin typeface="Lato"/>
                <a:cs typeface="Lato"/>
              </a:rPr>
              <a:t>infrastructure,</a:t>
            </a:r>
            <a:r>
              <a:rPr sz="1200" spc="-10" dirty="0">
                <a:solidFill>
                  <a:srgbClr val="1A1E51"/>
                </a:solidFill>
                <a:latin typeface="Lato"/>
                <a:cs typeface="Lato"/>
              </a:rPr>
              <a:t> </a:t>
            </a:r>
            <a:r>
              <a:rPr sz="1200" dirty="0">
                <a:solidFill>
                  <a:srgbClr val="1A1E51"/>
                </a:solidFill>
                <a:latin typeface="Lato"/>
                <a:cs typeface="Lato"/>
              </a:rPr>
              <a:t>or</a:t>
            </a:r>
            <a:r>
              <a:rPr sz="1200" spc="-5" dirty="0">
                <a:solidFill>
                  <a:srgbClr val="1A1E51"/>
                </a:solidFill>
                <a:latin typeface="Lato"/>
                <a:cs typeface="Lato"/>
              </a:rPr>
              <a:t> </a:t>
            </a:r>
            <a:r>
              <a:rPr sz="1200" dirty="0">
                <a:solidFill>
                  <a:srgbClr val="1A1E51"/>
                </a:solidFill>
                <a:latin typeface="Lato"/>
                <a:cs typeface="Lato"/>
              </a:rPr>
              <a:t>an</a:t>
            </a:r>
            <a:r>
              <a:rPr sz="1200" spc="-5" dirty="0">
                <a:solidFill>
                  <a:srgbClr val="1A1E51"/>
                </a:solidFill>
                <a:latin typeface="Lato"/>
                <a:cs typeface="Lato"/>
              </a:rPr>
              <a:t> </a:t>
            </a:r>
            <a:r>
              <a:rPr sz="1200" dirty="0">
                <a:solidFill>
                  <a:srgbClr val="1A1E51"/>
                </a:solidFill>
                <a:latin typeface="Lato"/>
                <a:cs typeface="Lato"/>
              </a:rPr>
              <a:t>IT</a:t>
            </a:r>
            <a:r>
              <a:rPr sz="1200" spc="-5" dirty="0">
                <a:solidFill>
                  <a:srgbClr val="1A1E51"/>
                </a:solidFill>
                <a:latin typeface="Lato"/>
                <a:cs typeface="Lato"/>
              </a:rPr>
              <a:t> </a:t>
            </a:r>
            <a:r>
              <a:rPr sz="1200" spc="-10" dirty="0">
                <a:solidFill>
                  <a:srgbClr val="1A1E51"/>
                </a:solidFill>
                <a:latin typeface="Lato"/>
                <a:cs typeface="Lato"/>
              </a:rPr>
              <a:t>department </a:t>
            </a:r>
            <a:r>
              <a:rPr sz="1200" dirty="0">
                <a:solidFill>
                  <a:srgbClr val="1A1E51"/>
                </a:solidFill>
                <a:latin typeface="Lato"/>
                <a:cs typeface="Lato"/>
              </a:rPr>
              <a:t>that needs some assistance. </a:t>
            </a:r>
            <a:endParaRPr lang="en-US" sz="1200" dirty="0">
              <a:solidFill>
                <a:srgbClr val="1A1E51"/>
              </a:solidFill>
              <a:latin typeface="Lato"/>
              <a:cs typeface="Lato"/>
            </a:endParaRPr>
          </a:p>
          <a:p>
            <a:pPr marL="12700" marR="5080">
              <a:lnSpc>
                <a:spcPts val="1500"/>
              </a:lnSpc>
            </a:pPr>
            <a:endParaRPr lang="en-GB" sz="1200" spc="-25" dirty="0">
              <a:solidFill>
                <a:srgbClr val="1A1E51"/>
              </a:solidFill>
              <a:latin typeface="Lato"/>
              <a:cs typeface="Lato"/>
            </a:endParaRPr>
          </a:p>
          <a:p>
            <a:pPr marL="12700" marR="5080">
              <a:lnSpc>
                <a:spcPts val="1500"/>
              </a:lnSpc>
            </a:pPr>
            <a:r>
              <a:rPr sz="1200" spc="-25" dirty="0">
                <a:solidFill>
                  <a:srgbClr val="1A1E51"/>
                </a:solidFill>
                <a:latin typeface="Lato"/>
                <a:cs typeface="Lato"/>
              </a:rPr>
              <a:t>We </a:t>
            </a:r>
            <a:r>
              <a:rPr sz="1200" dirty="0">
                <a:solidFill>
                  <a:srgbClr val="1A1E51"/>
                </a:solidFill>
                <a:latin typeface="Lato"/>
                <a:cs typeface="Lato"/>
              </a:rPr>
              <a:t>offer consultancy and </a:t>
            </a:r>
            <a:r>
              <a:rPr sz="1200" spc="-10" dirty="0">
                <a:solidFill>
                  <a:srgbClr val="1A1E51"/>
                </a:solidFill>
                <a:latin typeface="Lato"/>
                <a:cs typeface="Lato"/>
              </a:rPr>
              <a:t>project </a:t>
            </a:r>
            <a:r>
              <a:rPr sz="1200" dirty="0">
                <a:solidFill>
                  <a:srgbClr val="1A1E51"/>
                </a:solidFill>
                <a:latin typeface="Lato"/>
                <a:cs typeface="Lato"/>
              </a:rPr>
              <a:t>management solutions to suit </a:t>
            </a:r>
            <a:r>
              <a:rPr sz="1200" spc="-20" dirty="0">
                <a:solidFill>
                  <a:srgbClr val="1A1E51"/>
                </a:solidFill>
                <a:latin typeface="Lato"/>
                <a:cs typeface="Lato"/>
              </a:rPr>
              <a:t>your </a:t>
            </a:r>
            <a:r>
              <a:rPr sz="1200" spc="-10" dirty="0">
                <a:solidFill>
                  <a:srgbClr val="1A1E51"/>
                </a:solidFill>
                <a:latin typeface="Lato"/>
                <a:cs typeface="Lato"/>
              </a:rPr>
              <a:t>requirements.</a:t>
            </a:r>
            <a:endParaRPr sz="1200" dirty="0">
              <a:solidFill>
                <a:srgbClr val="1A1E51"/>
              </a:solidFill>
              <a:latin typeface="Lato"/>
              <a:cs typeface="Lato"/>
            </a:endParaRPr>
          </a:p>
        </p:txBody>
      </p:sp>
      <p:sp>
        <p:nvSpPr>
          <p:cNvPr id="5" name="object 5"/>
          <p:cNvSpPr txBox="1"/>
          <p:nvPr/>
        </p:nvSpPr>
        <p:spPr>
          <a:xfrm>
            <a:off x="3296867" y="1695795"/>
            <a:ext cx="2513330" cy="1496948"/>
          </a:xfrm>
          <a:prstGeom prst="rect">
            <a:avLst/>
          </a:prstGeom>
        </p:spPr>
        <p:txBody>
          <a:bodyPr vert="horz" wrap="square" lIns="0" tIns="45085" rIns="0" bIns="0" rtlCol="0">
            <a:spAutoFit/>
          </a:bodyPr>
          <a:lstStyle/>
          <a:p>
            <a:pPr marL="12700">
              <a:spcAft>
                <a:spcPts val="200"/>
              </a:spcAft>
            </a:pPr>
            <a:r>
              <a:rPr sz="1400" b="1" spc="-10" dirty="0">
                <a:solidFill>
                  <a:srgbClr val="CC8838"/>
                </a:solidFill>
                <a:latin typeface="Lato"/>
                <a:cs typeface="Lato"/>
              </a:rPr>
              <a:t>Strategy</a:t>
            </a:r>
            <a:endParaRPr sz="1400" dirty="0">
              <a:latin typeface="Lato"/>
              <a:cs typeface="Lato"/>
            </a:endParaRPr>
          </a:p>
          <a:p>
            <a:pPr marL="12700" marR="93980">
              <a:lnSpc>
                <a:spcPts val="1500"/>
              </a:lnSpc>
              <a:spcBef>
                <a:spcPts val="600"/>
              </a:spcBef>
              <a:spcAft>
                <a:spcPts val="1200"/>
              </a:spcAft>
            </a:pPr>
            <a:r>
              <a:rPr sz="1000" dirty="0">
                <a:solidFill>
                  <a:srgbClr val="1A1E51"/>
                </a:solidFill>
                <a:latin typeface="Lato-Light"/>
                <a:cs typeface="Lato-Light"/>
              </a:rPr>
              <a:t>Our</a:t>
            </a:r>
            <a:r>
              <a:rPr sz="1000" spc="-30" dirty="0">
                <a:solidFill>
                  <a:srgbClr val="1A1E51"/>
                </a:solidFill>
                <a:latin typeface="Lato-Light"/>
                <a:cs typeface="Lato-Light"/>
              </a:rPr>
              <a:t> </a:t>
            </a:r>
            <a:r>
              <a:rPr sz="1000" dirty="0">
                <a:solidFill>
                  <a:srgbClr val="1A1E51"/>
                </a:solidFill>
                <a:latin typeface="Lato-Light"/>
                <a:cs typeface="Lato-Light"/>
              </a:rPr>
              <a:t>approach</a:t>
            </a:r>
            <a:r>
              <a:rPr sz="1000" spc="-25" dirty="0">
                <a:solidFill>
                  <a:srgbClr val="1A1E51"/>
                </a:solidFill>
                <a:latin typeface="Lato-Light"/>
                <a:cs typeface="Lato-Light"/>
              </a:rPr>
              <a:t> </a:t>
            </a:r>
            <a:r>
              <a:rPr sz="1000" dirty="0">
                <a:solidFill>
                  <a:srgbClr val="1A1E51"/>
                </a:solidFill>
                <a:latin typeface="Lato-Light"/>
                <a:cs typeface="Lato-Light"/>
              </a:rPr>
              <a:t>involves</a:t>
            </a:r>
            <a:r>
              <a:rPr sz="1000" spc="-25" dirty="0">
                <a:solidFill>
                  <a:srgbClr val="1A1E51"/>
                </a:solidFill>
                <a:latin typeface="Lato-Light"/>
                <a:cs typeface="Lato-Light"/>
              </a:rPr>
              <a:t> </a:t>
            </a:r>
            <a:r>
              <a:rPr sz="1000" dirty="0">
                <a:solidFill>
                  <a:srgbClr val="1A1E51"/>
                </a:solidFill>
                <a:latin typeface="Lato-Light"/>
                <a:cs typeface="Lato-Light"/>
              </a:rPr>
              <a:t>taking</a:t>
            </a:r>
            <a:r>
              <a:rPr sz="1000" spc="-25" dirty="0">
                <a:solidFill>
                  <a:srgbClr val="1A1E51"/>
                </a:solidFill>
                <a:latin typeface="Lato-Light"/>
                <a:cs typeface="Lato-Light"/>
              </a:rPr>
              <a:t> </a:t>
            </a:r>
            <a:r>
              <a:rPr sz="1000" dirty="0">
                <a:solidFill>
                  <a:srgbClr val="1A1E51"/>
                </a:solidFill>
                <a:latin typeface="Lato-Light"/>
                <a:cs typeface="Lato-Light"/>
              </a:rPr>
              <a:t>a</a:t>
            </a:r>
            <a:r>
              <a:rPr sz="1000" spc="-25" dirty="0">
                <a:solidFill>
                  <a:srgbClr val="1A1E51"/>
                </a:solidFill>
                <a:latin typeface="Lato-Light"/>
                <a:cs typeface="Lato-Light"/>
              </a:rPr>
              <a:t> </a:t>
            </a:r>
            <a:r>
              <a:rPr sz="1000" spc="-10" dirty="0">
                <a:solidFill>
                  <a:srgbClr val="1A1E51"/>
                </a:solidFill>
                <a:latin typeface="Lato-Light"/>
                <a:cs typeface="Lato-Light"/>
              </a:rPr>
              <a:t>detailed </a:t>
            </a:r>
            <a:r>
              <a:rPr sz="1000" dirty="0">
                <a:solidFill>
                  <a:srgbClr val="1A1E51"/>
                </a:solidFill>
                <a:latin typeface="Lato-Light"/>
                <a:cs typeface="Lato-Light"/>
              </a:rPr>
              <a:t>look</a:t>
            </a:r>
            <a:r>
              <a:rPr sz="1000" spc="-25" dirty="0">
                <a:solidFill>
                  <a:srgbClr val="1A1E51"/>
                </a:solidFill>
                <a:latin typeface="Lato-Light"/>
                <a:cs typeface="Lato-Light"/>
              </a:rPr>
              <a:t> </a:t>
            </a:r>
            <a:r>
              <a:rPr sz="1000" dirty="0">
                <a:solidFill>
                  <a:srgbClr val="1A1E51"/>
                </a:solidFill>
                <a:latin typeface="Lato-Light"/>
                <a:cs typeface="Lato-Light"/>
              </a:rPr>
              <a:t>at</a:t>
            </a:r>
            <a:r>
              <a:rPr sz="1000" spc="-10" dirty="0">
                <a:solidFill>
                  <a:srgbClr val="1A1E51"/>
                </a:solidFill>
                <a:latin typeface="Lato-Light"/>
                <a:cs typeface="Lato-Light"/>
              </a:rPr>
              <a:t> </a:t>
            </a:r>
            <a:r>
              <a:rPr sz="1000" dirty="0">
                <a:solidFill>
                  <a:srgbClr val="1A1E51"/>
                </a:solidFill>
                <a:latin typeface="Lato-Light"/>
                <a:cs typeface="Lato-Light"/>
              </a:rPr>
              <a:t>where</a:t>
            </a:r>
            <a:r>
              <a:rPr sz="1000" spc="-10" dirty="0">
                <a:solidFill>
                  <a:srgbClr val="1A1E51"/>
                </a:solidFill>
                <a:latin typeface="Lato-Light"/>
                <a:cs typeface="Lato-Light"/>
              </a:rPr>
              <a:t> </a:t>
            </a:r>
            <a:r>
              <a:rPr sz="1000" dirty="0">
                <a:solidFill>
                  <a:srgbClr val="1A1E51"/>
                </a:solidFill>
                <a:latin typeface="Lato-Light"/>
                <a:cs typeface="Lato-Light"/>
              </a:rPr>
              <a:t>you’ve</a:t>
            </a:r>
            <a:r>
              <a:rPr sz="1000" spc="-5" dirty="0">
                <a:solidFill>
                  <a:srgbClr val="1A1E51"/>
                </a:solidFill>
                <a:latin typeface="Lato-Light"/>
                <a:cs typeface="Lato-Light"/>
              </a:rPr>
              <a:t> </a:t>
            </a:r>
            <a:r>
              <a:rPr sz="1000" dirty="0">
                <a:solidFill>
                  <a:srgbClr val="1A1E51"/>
                </a:solidFill>
                <a:latin typeface="Lato-Light"/>
                <a:cs typeface="Lato-Light"/>
              </a:rPr>
              <a:t>been,</a:t>
            </a:r>
            <a:r>
              <a:rPr sz="1000" spc="-10" dirty="0">
                <a:solidFill>
                  <a:srgbClr val="1A1E51"/>
                </a:solidFill>
                <a:latin typeface="Lato-Light"/>
                <a:cs typeface="Lato-Light"/>
              </a:rPr>
              <a:t> </a:t>
            </a:r>
            <a:r>
              <a:rPr sz="1000" dirty="0">
                <a:solidFill>
                  <a:srgbClr val="1A1E51"/>
                </a:solidFill>
                <a:latin typeface="Lato-Light"/>
                <a:cs typeface="Lato-Light"/>
              </a:rPr>
              <a:t>where</a:t>
            </a:r>
            <a:r>
              <a:rPr sz="1000" spc="-5" dirty="0">
                <a:solidFill>
                  <a:srgbClr val="1A1E51"/>
                </a:solidFill>
                <a:latin typeface="Lato-Light"/>
                <a:cs typeface="Lato-Light"/>
              </a:rPr>
              <a:t> </a:t>
            </a:r>
            <a:r>
              <a:rPr sz="1000" dirty="0">
                <a:solidFill>
                  <a:srgbClr val="1A1E51"/>
                </a:solidFill>
                <a:latin typeface="Lato-Light"/>
                <a:cs typeface="Lato-Light"/>
              </a:rPr>
              <a:t>you</a:t>
            </a:r>
            <a:r>
              <a:rPr sz="1000" spc="-5" dirty="0">
                <a:solidFill>
                  <a:srgbClr val="1A1E51"/>
                </a:solidFill>
                <a:latin typeface="Lato-Light"/>
                <a:cs typeface="Lato-Light"/>
              </a:rPr>
              <a:t> </a:t>
            </a:r>
            <a:r>
              <a:rPr sz="1000" spc="-20" dirty="0">
                <a:solidFill>
                  <a:srgbClr val="1A1E51"/>
                </a:solidFill>
                <a:latin typeface="Lato-Light"/>
                <a:cs typeface="Lato-Light"/>
              </a:rPr>
              <a:t>plan</a:t>
            </a:r>
            <a:r>
              <a:rPr sz="1000" dirty="0">
                <a:solidFill>
                  <a:srgbClr val="1A1E51"/>
                </a:solidFill>
                <a:latin typeface="Lato-Light"/>
                <a:cs typeface="Lato-Light"/>
              </a:rPr>
              <a:t> to</a:t>
            </a:r>
            <a:r>
              <a:rPr sz="1000" spc="-10" dirty="0">
                <a:solidFill>
                  <a:srgbClr val="1A1E51"/>
                </a:solidFill>
                <a:latin typeface="Lato-Light"/>
                <a:cs typeface="Lato-Light"/>
              </a:rPr>
              <a:t> </a:t>
            </a:r>
            <a:r>
              <a:rPr sz="1000" dirty="0">
                <a:solidFill>
                  <a:srgbClr val="1A1E51"/>
                </a:solidFill>
                <a:latin typeface="Lato-Light"/>
                <a:cs typeface="Lato-Light"/>
              </a:rPr>
              <a:t>be</a:t>
            </a:r>
            <a:r>
              <a:rPr sz="1000" spc="-5" dirty="0">
                <a:solidFill>
                  <a:srgbClr val="1A1E51"/>
                </a:solidFill>
                <a:latin typeface="Lato-Light"/>
                <a:cs typeface="Lato-Light"/>
              </a:rPr>
              <a:t> </a:t>
            </a:r>
            <a:r>
              <a:rPr sz="1000" dirty="0">
                <a:solidFill>
                  <a:srgbClr val="1A1E51"/>
                </a:solidFill>
                <a:latin typeface="Lato-Light"/>
                <a:cs typeface="Lato-Light"/>
              </a:rPr>
              <a:t>and</a:t>
            </a:r>
            <a:r>
              <a:rPr sz="1000" spc="-10" dirty="0">
                <a:solidFill>
                  <a:srgbClr val="1A1E51"/>
                </a:solidFill>
                <a:latin typeface="Lato-Light"/>
                <a:cs typeface="Lato-Light"/>
              </a:rPr>
              <a:t> </a:t>
            </a:r>
            <a:r>
              <a:rPr sz="1000" dirty="0">
                <a:solidFill>
                  <a:srgbClr val="1A1E51"/>
                </a:solidFill>
                <a:latin typeface="Lato-Light"/>
                <a:cs typeface="Lato-Light"/>
              </a:rPr>
              <a:t>your</a:t>
            </a:r>
            <a:r>
              <a:rPr sz="1000" spc="-5" dirty="0">
                <a:solidFill>
                  <a:srgbClr val="1A1E51"/>
                </a:solidFill>
                <a:latin typeface="Lato-Light"/>
                <a:cs typeface="Lato-Light"/>
              </a:rPr>
              <a:t> </a:t>
            </a:r>
            <a:r>
              <a:rPr sz="1000" dirty="0">
                <a:solidFill>
                  <a:srgbClr val="1A1E51"/>
                </a:solidFill>
                <a:latin typeface="Lato-Light"/>
                <a:cs typeface="Lato-Light"/>
              </a:rPr>
              <a:t>current</a:t>
            </a:r>
            <a:r>
              <a:rPr sz="1000" spc="-5" dirty="0">
                <a:solidFill>
                  <a:srgbClr val="1A1E51"/>
                </a:solidFill>
                <a:latin typeface="Lato-Light"/>
                <a:cs typeface="Lato-Light"/>
              </a:rPr>
              <a:t> </a:t>
            </a:r>
            <a:r>
              <a:rPr sz="1000" dirty="0">
                <a:solidFill>
                  <a:srgbClr val="1A1E51"/>
                </a:solidFill>
                <a:latin typeface="Lato-Light"/>
                <a:cs typeface="Lato-Light"/>
              </a:rPr>
              <a:t>IT </a:t>
            </a:r>
            <a:r>
              <a:rPr sz="1000" spc="-10" dirty="0">
                <a:solidFill>
                  <a:srgbClr val="1A1E51"/>
                </a:solidFill>
                <a:latin typeface="Lato-Light"/>
                <a:cs typeface="Lato-Light"/>
              </a:rPr>
              <a:t>Infrastructure. </a:t>
            </a:r>
            <a:r>
              <a:rPr sz="1000" dirty="0">
                <a:solidFill>
                  <a:srgbClr val="1A1E51"/>
                </a:solidFill>
                <a:latin typeface="Lato-Light"/>
                <a:cs typeface="Lato-Light"/>
              </a:rPr>
              <a:t>Armed</a:t>
            </a:r>
            <a:r>
              <a:rPr sz="1000" spc="-5" dirty="0">
                <a:solidFill>
                  <a:srgbClr val="1A1E51"/>
                </a:solidFill>
                <a:latin typeface="Lato-Light"/>
                <a:cs typeface="Lato-Light"/>
              </a:rPr>
              <a:t> </a:t>
            </a:r>
            <a:r>
              <a:rPr sz="1000" dirty="0">
                <a:solidFill>
                  <a:srgbClr val="1A1E51"/>
                </a:solidFill>
                <a:latin typeface="Lato-Light"/>
                <a:cs typeface="Lato-Light"/>
              </a:rPr>
              <a:t>with this</a:t>
            </a:r>
            <a:r>
              <a:rPr sz="1000" spc="-5" dirty="0">
                <a:solidFill>
                  <a:srgbClr val="1A1E51"/>
                </a:solidFill>
                <a:latin typeface="Lato-Light"/>
                <a:cs typeface="Lato-Light"/>
              </a:rPr>
              <a:t> </a:t>
            </a:r>
            <a:r>
              <a:rPr sz="1000" spc="-10" dirty="0">
                <a:solidFill>
                  <a:srgbClr val="1A1E51"/>
                </a:solidFill>
                <a:latin typeface="Lato-Light"/>
                <a:cs typeface="Lato-Light"/>
              </a:rPr>
              <a:t>information</a:t>
            </a:r>
            <a:r>
              <a:rPr sz="1000" spc="-5" dirty="0">
                <a:solidFill>
                  <a:srgbClr val="1A1E51"/>
                </a:solidFill>
                <a:latin typeface="Lato-Light"/>
                <a:cs typeface="Lato-Light"/>
              </a:rPr>
              <a:t> </a:t>
            </a:r>
            <a:r>
              <a:rPr sz="1000" spc="-10" dirty="0">
                <a:solidFill>
                  <a:srgbClr val="1A1E51"/>
                </a:solidFill>
                <a:latin typeface="Lato-Light"/>
                <a:cs typeface="Lato-Light"/>
              </a:rPr>
              <a:t>we’re</a:t>
            </a:r>
            <a:r>
              <a:rPr sz="1000" spc="-5" dirty="0">
                <a:solidFill>
                  <a:srgbClr val="1A1E51"/>
                </a:solidFill>
                <a:latin typeface="Lato-Light"/>
                <a:cs typeface="Lato-Light"/>
              </a:rPr>
              <a:t> </a:t>
            </a:r>
            <a:r>
              <a:rPr sz="1000" dirty="0">
                <a:solidFill>
                  <a:srgbClr val="1A1E51"/>
                </a:solidFill>
                <a:latin typeface="Lato-Light"/>
                <a:cs typeface="Lato-Light"/>
              </a:rPr>
              <a:t>able </a:t>
            </a:r>
            <a:r>
              <a:rPr sz="1000" spc="-25" dirty="0">
                <a:solidFill>
                  <a:srgbClr val="1A1E51"/>
                </a:solidFill>
                <a:latin typeface="Lato-Light"/>
                <a:cs typeface="Lato-Light"/>
              </a:rPr>
              <a:t>to</a:t>
            </a:r>
            <a:r>
              <a:rPr sz="1000" dirty="0">
                <a:solidFill>
                  <a:srgbClr val="1A1E51"/>
                </a:solidFill>
                <a:latin typeface="Lato-Light"/>
                <a:cs typeface="Lato-Light"/>
              </a:rPr>
              <a:t> build</a:t>
            </a:r>
            <a:r>
              <a:rPr sz="1000" spc="-30" dirty="0">
                <a:solidFill>
                  <a:srgbClr val="1A1E51"/>
                </a:solidFill>
                <a:latin typeface="Lato-Light"/>
                <a:cs typeface="Lato-Light"/>
              </a:rPr>
              <a:t> </a:t>
            </a:r>
            <a:r>
              <a:rPr sz="1000" dirty="0">
                <a:solidFill>
                  <a:srgbClr val="1A1E51"/>
                </a:solidFill>
                <a:latin typeface="Lato-Light"/>
                <a:cs typeface="Lato-Light"/>
              </a:rPr>
              <a:t>a</a:t>
            </a:r>
            <a:r>
              <a:rPr sz="1000" spc="-20" dirty="0">
                <a:solidFill>
                  <a:srgbClr val="1A1E51"/>
                </a:solidFill>
                <a:latin typeface="Lato-Light"/>
                <a:cs typeface="Lato-Light"/>
              </a:rPr>
              <a:t> </a:t>
            </a:r>
            <a:r>
              <a:rPr sz="1000" dirty="0">
                <a:solidFill>
                  <a:srgbClr val="1A1E51"/>
                </a:solidFill>
                <a:latin typeface="Lato-Light"/>
                <a:cs typeface="Lato-Light"/>
              </a:rPr>
              <a:t>technical</a:t>
            </a:r>
            <a:r>
              <a:rPr sz="1000" spc="-15" dirty="0">
                <a:solidFill>
                  <a:srgbClr val="1A1E51"/>
                </a:solidFill>
                <a:latin typeface="Lato-Light"/>
                <a:cs typeface="Lato-Light"/>
              </a:rPr>
              <a:t> </a:t>
            </a:r>
            <a:r>
              <a:rPr sz="1000" dirty="0">
                <a:solidFill>
                  <a:srgbClr val="1A1E51"/>
                </a:solidFill>
                <a:latin typeface="Lato-Light"/>
                <a:cs typeface="Lato-Light"/>
              </a:rPr>
              <a:t>strategy</a:t>
            </a:r>
            <a:r>
              <a:rPr sz="1000" spc="-20" dirty="0">
                <a:solidFill>
                  <a:srgbClr val="1A1E51"/>
                </a:solidFill>
                <a:latin typeface="Lato-Light"/>
                <a:cs typeface="Lato-Light"/>
              </a:rPr>
              <a:t> </a:t>
            </a:r>
            <a:r>
              <a:rPr sz="1000" dirty="0">
                <a:solidFill>
                  <a:srgbClr val="1A1E51"/>
                </a:solidFill>
                <a:latin typeface="Lato-Light"/>
                <a:cs typeface="Lato-Light"/>
              </a:rPr>
              <a:t>to</a:t>
            </a:r>
            <a:r>
              <a:rPr sz="1000" spc="-20" dirty="0">
                <a:solidFill>
                  <a:srgbClr val="1A1E51"/>
                </a:solidFill>
                <a:latin typeface="Lato-Light"/>
                <a:cs typeface="Lato-Light"/>
              </a:rPr>
              <a:t> </a:t>
            </a:r>
            <a:r>
              <a:rPr sz="1000" dirty="0">
                <a:solidFill>
                  <a:srgbClr val="1A1E51"/>
                </a:solidFill>
                <a:latin typeface="Lato-Light"/>
                <a:cs typeface="Lato-Light"/>
              </a:rPr>
              <a:t>ensure</a:t>
            </a:r>
            <a:r>
              <a:rPr sz="1000" spc="-15" dirty="0">
                <a:solidFill>
                  <a:srgbClr val="1A1E51"/>
                </a:solidFill>
                <a:latin typeface="Lato-Light"/>
                <a:cs typeface="Lato-Light"/>
              </a:rPr>
              <a:t> </a:t>
            </a:r>
            <a:r>
              <a:rPr sz="1000" spc="-20" dirty="0">
                <a:solidFill>
                  <a:srgbClr val="1A1E51"/>
                </a:solidFill>
                <a:latin typeface="Lato-Light"/>
                <a:cs typeface="Lato-Light"/>
              </a:rPr>
              <a:t>that</a:t>
            </a:r>
            <a:r>
              <a:rPr sz="1000" dirty="0">
                <a:solidFill>
                  <a:srgbClr val="1A1E51"/>
                </a:solidFill>
                <a:latin typeface="Lato-Light"/>
                <a:cs typeface="Lato-Light"/>
              </a:rPr>
              <a:t> your</a:t>
            </a:r>
            <a:r>
              <a:rPr sz="1000" spc="-5" dirty="0">
                <a:solidFill>
                  <a:srgbClr val="1A1E51"/>
                </a:solidFill>
                <a:latin typeface="Lato-Light"/>
                <a:cs typeface="Lato-Light"/>
              </a:rPr>
              <a:t> </a:t>
            </a:r>
            <a:r>
              <a:rPr sz="1000" dirty="0">
                <a:solidFill>
                  <a:srgbClr val="1A1E51"/>
                </a:solidFill>
                <a:latin typeface="Lato-Light"/>
                <a:cs typeface="Lato-Light"/>
              </a:rPr>
              <a:t>systems</a:t>
            </a:r>
            <a:r>
              <a:rPr sz="1000" spc="-5" dirty="0">
                <a:solidFill>
                  <a:srgbClr val="1A1E51"/>
                </a:solidFill>
                <a:latin typeface="Lato-Light"/>
                <a:cs typeface="Lato-Light"/>
              </a:rPr>
              <a:t> </a:t>
            </a:r>
            <a:r>
              <a:rPr sz="1000" dirty="0">
                <a:solidFill>
                  <a:srgbClr val="1A1E51"/>
                </a:solidFill>
                <a:latin typeface="Lato-Light"/>
                <a:cs typeface="Lato-Light"/>
              </a:rPr>
              <a:t>are</a:t>
            </a:r>
            <a:r>
              <a:rPr sz="1000" spc="-10" dirty="0">
                <a:solidFill>
                  <a:srgbClr val="1A1E51"/>
                </a:solidFill>
                <a:latin typeface="Lato-Light"/>
                <a:cs typeface="Lato-Light"/>
              </a:rPr>
              <a:t> </a:t>
            </a:r>
            <a:r>
              <a:rPr sz="1000" dirty="0">
                <a:solidFill>
                  <a:srgbClr val="1A1E51"/>
                </a:solidFill>
                <a:latin typeface="Lato-Light"/>
                <a:cs typeface="Lato-Light"/>
              </a:rPr>
              <a:t>scalable,</a:t>
            </a:r>
            <a:r>
              <a:rPr sz="1000" spc="-5" dirty="0">
                <a:solidFill>
                  <a:srgbClr val="1A1E51"/>
                </a:solidFill>
                <a:latin typeface="Lato-Light"/>
                <a:cs typeface="Lato-Light"/>
              </a:rPr>
              <a:t> </a:t>
            </a:r>
            <a:r>
              <a:rPr sz="1000" dirty="0">
                <a:solidFill>
                  <a:srgbClr val="1A1E51"/>
                </a:solidFill>
                <a:latin typeface="Lato-Light"/>
                <a:cs typeface="Lato-Light"/>
              </a:rPr>
              <a:t>reliable </a:t>
            </a:r>
            <a:r>
              <a:rPr sz="1000" spc="-25" dirty="0">
                <a:solidFill>
                  <a:srgbClr val="1A1E51"/>
                </a:solidFill>
                <a:latin typeface="Lato-Light"/>
                <a:cs typeface="Lato-Light"/>
              </a:rPr>
              <a:t>and</a:t>
            </a:r>
            <a:r>
              <a:rPr sz="1000" spc="-10" dirty="0">
                <a:solidFill>
                  <a:srgbClr val="1A1E51"/>
                </a:solidFill>
                <a:latin typeface="Lato-Light"/>
                <a:cs typeface="Lato-Light"/>
              </a:rPr>
              <a:t> secure.</a:t>
            </a:r>
            <a:endParaRPr lang="en-GB" sz="1000" spc="-10" dirty="0">
              <a:solidFill>
                <a:srgbClr val="1A1E51"/>
              </a:solidFill>
              <a:latin typeface="Lato-Light"/>
              <a:cs typeface="Lato-Light"/>
            </a:endParaRPr>
          </a:p>
        </p:txBody>
      </p:sp>
      <p:sp>
        <p:nvSpPr>
          <p:cNvPr id="10" name="object 10"/>
          <p:cNvSpPr txBox="1"/>
          <p:nvPr/>
        </p:nvSpPr>
        <p:spPr>
          <a:xfrm>
            <a:off x="6282304" y="3566151"/>
            <a:ext cx="2618105" cy="1474699"/>
          </a:xfrm>
          <a:prstGeom prst="rect">
            <a:avLst/>
          </a:prstGeom>
        </p:spPr>
        <p:txBody>
          <a:bodyPr vert="horz" wrap="square" lIns="0" tIns="20320" rIns="0" bIns="0" rtlCol="0">
            <a:spAutoFit/>
          </a:bodyPr>
          <a:lstStyle/>
          <a:p>
            <a:pPr marL="12700" marR="5080">
              <a:spcAft>
                <a:spcPts val="200"/>
              </a:spcAft>
            </a:pPr>
            <a:r>
              <a:rPr sz="1400" b="1" spc="-10" dirty="0">
                <a:solidFill>
                  <a:srgbClr val="CC8838"/>
                </a:solidFill>
                <a:latin typeface="Lato"/>
                <a:cs typeface="Lato"/>
              </a:rPr>
              <a:t>Infrastructure</a:t>
            </a:r>
            <a:endParaRPr sz="1400" dirty="0">
              <a:latin typeface="Lato"/>
              <a:cs typeface="Lato"/>
            </a:endParaRPr>
          </a:p>
          <a:p>
            <a:pPr marL="12700" marR="5080">
              <a:lnSpc>
                <a:spcPts val="1500"/>
              </a:lnSpc>
              <a:spcBef>
                <a:spcPts val="600"/>
              </a:spcBef>
              <a:spcAft>
                <a:spcPts val="1200"/>
              </a:spcAft>
            </a:pPr>
            <a:r>
              <a:rPr sz="1000" spc="-10" dirty="0">
                <a:solidFill>
                  <a:srgbClr val="1A1E51"/>
                </a:solidFill>
                <a:latin typeface="Lato-Light"/>
                <a:cs typeface="Lato-Light"/>
              </a:rPr>
              <a:t>Guaranteeing</a:t>
            </a:r>
            <a:r>
              <a:rPr sz="1000" spc="10" dirty="0">
                <a:solidFill>
                  <a:srgbClr val="1A1E51"/>
                </a:solidFill>
                <a:latin typeface="Lato-Light"/>
                <a:cs typeface="Lato-Light"/>
              </a:rPr>
              <a:t> </a:t>
            </a:r>
            <a:r>
              <a:rPr sz="1000" dirty="0">
                <a:solidFill>
                  <a:srgbClr val="1A1E51"/>
                </a:solidFill>
                <a:latin typeface="Lato-Light"/>
                <a:cs typeface="Lato-Light"/>
              </a:rPr>
              <a:t>that</a:t>
            </a:r>
            <a:r>
              <a:rPr sz="1000" spc="10" dirty="0">
                <a:solidFill>
                  <a:srgbClr val="1A1E51"/>
                </a:solidFill>
                <a:latin typeface="Lato-Light"/>
                <a:cs typeface="Lato-Light"/>
              </a:rPr>
              <a:t> </a:t>
            </a:r>
            <a:r>
              <a:rPr sz="1000" dirty="0">
                <a:solidFill>
                  <a:srgbClr val="1A1E51"/>
                </a:solidFill>
                <a:latin typeface="Lato-Light"/>
                <a:cs typeface="Lato-Light"/>
              </a:rPr>
              <a:t>your</a:t>
            </a:r>
            <a:r>
              <a:rPr sz="1000" spc="15" dirty="0">
                <a:solidFill>
                  <a:srgbClr val="1A1E51"/>
                </a:solidFill>
                <a:latin typeface="Lato-Light"/>
                <a:cs typeface="Lato-Light"/>
              </a:rPr>
              <a:t> </a:t>
            </a:r>
            <a:r>
              <a:rPr sz="1000" spc="-10" dirty="0">
                <a:solidFill>
                  <a:srgbClr val="1A1E51"/>
                </a:solidFill>
                <a:latin typeface="Lato-Light"/>
                <a:cs typeface="Lato-Light"/>
              </a:rPr>
              <a:t>infrastructure</a:t>
            </a:r>
            <a:r>
              <a:rPr sz="1000" spc="15" dirty="0">
                <a:solidFill>
                  <a:srgbClr val="1A1E51"/>
                </a:solidFill>
                <a:latin typeface="Lato-Light"/>
                <a:cs typeface="Lato-Light"/>
              </a:rPr>
              <a:t> </a:t>
            </a:r>
            <a:r>
              <a:rPr sz="1000" spc="-25" dirty="0">
                <a:solidFill>
                  <a:srgbClr val="1A1E51"/>
                </a:solidFill>
                <a:latin typeface="Lato-Light"/>
                <a:cs typeface="Lato-Light"/>
              </a:rPr>
              <a:t>is</a:t>
            </a:r>
            <a:r>
              <a:rPr sz="1000" dirty="0">
                <a:solidFill>
                  <a:srgbClr val="1A1E51"/>
                </a:solidFill>
                <a:latin typeface="Lato-Light"/>
                <a:cs typeface="Lato-Light"/>
              </a:rPr>
              <a:t> configured</a:t>
            </a:r>
            <a:r>
              <a:rPr sz="1000" spc="-15" dirty="0">
                <a:solidFill>
                  <a:srgbClr val="1A1E51"/>
                </a:solidFill>
                <a:latin typeface="Lato-Light"/>
                <a:cs typeface="Lato-Light"/>
              </a:rPr>
              <a:t> </a:t>
            </a:r>
            <a:r>
              <a:rPr sz="1000" dirty="0">
                <a:solidFill>
                  <a:srgbClr val="1A1E51"/>
                </a:solidFill>
                <a:latin typeface="Lato-Light"/>
                <a:cs typeface="Lato-Light"/>
              </a:rPr>
              <a:t>to</a:t>
            </a:r>
            <a:r>
              <a:rPr sz="1000" spc="-15" dirty="0">
                <a:solidFill>
                  <a:srgbClr val="1A1E51"/>
                </a:solidFill>
                <a:latin typeface="Lato-Light"/>
                <a:cs typeface="Lato-Light"/>
              </a:rPr>
              <a:t> </a:t>
            </a:r>
            <a:r>
              <a:rPr sz="1000" dirty="0">
                <a:solidFill>
                  <a:srgbClr val="1A1E51"/>
                </a:solidFill>
                <a:latin typeface="Lato-Light"/>
                <a:cs typeface="Lato-Light"/>
              </a:rPr>
              <a:t>be</a:t>
            </a:r>
            <a:r>
              <a:rPr sz="1000" spc="-10" dirty="0">
                <a:solidFill>
                  <a:srgbClr val="1A1E51"/>
                </a:solidFill>
                <a:latin typeface="Lato-Light"/>
                <a:cs typeface="Lato-Light"/>
              </a:rPr>
              <a:t> </a:t>
            </a:r>
            <a:r>
              <a:rPr sz="1000" dirty="0">
                <a:solidFill>
                  <a:srgbClr val="1A1E51"/>
                </a:solidFill>
                <a:latin typeface="Lato-Light"/>
                <a:cs typeface="Lato-Light"/>
              </a:rPr>
              <a:t>optimised,</a:t>
            </a:r>
            <a:r>
              <a:rPr sz="1000" spc="-10" dirty="0">
                <a:solidFill>
                  <a:srgbClr val="1A1E51"/>
                </a:solidFill>
                <a:latin typeface="Lato-Light"/>
                <a:cs typeface="Lato-Light"/>
              </a:rPr>
              <a:t> </a:t>
            </a:r>
            <a:r>
              <a:rPr sz="1000" dirty="0">
                <a:solidFill>
                  <a:srgbClr val="1A1E51"/>
                </a:solidFill>
                <a:latin typeface="Lato-Light"/>
                <a:cs typeface="Lato-Light"/>
              </a:rPr>
              <a:t>reliable</a:t>
            </a:r>
            <a:r>
              <a:rPr sz="1000" spc="-15" dirty="0">
                <a:solidFill>
                  <a:srgbClr val="1A1E51"/>
                </a:solidFill>
                <a:latin typeface="Lato-Light"/>
                <a:cs typeface="Lato-Light"/>
              </a:rPr>
              <a:t> </a:t>
            </a:r>
            <a:r>
              <a:rPr sz="1000" spc="-25" dirty="0">
                <a:solidFill>
                  <a:srgbClr val="1A1E51"/>
                </a:solidFill>
                <a:latin typeface="Lato-Light"/>
                <a:cs typeface="Lato-Light"/>
              </a:rPr>
              <a:t>and</a:t>
            </a:r>
            <a:r>
              <a:rPr sz="1000" dirty="0">
                <a:solidFill>
                  <a:srgbClr val="1A1E51"/>
                </a:solidFill>
                <a:latin typeface="Lato-Light"/>
                <a:cs typeface="Lato-Light"/>
              </a:rPr>
              <a:t> secure</a:t>
            </a:r>
            <a:r>
              <a:rPr sz="1000" spc="-10" dirty="0">
                <a:solidFill>
                  <a:srgbClr val="1A1E51"/>
                </a:solidFill>
                <a:latin typeface="Lato-Light"/>
                <a:cs typeface="Lato-Light"/>
              </a:rPr>
              <a:t> </a:t>
            </a:r>
            <a:r>
              <a:rPr sz="1000" dirty="0">
                <a:solidFill>
                  <a:srgbClr val="1A1E51"/>
                </a:solidFill>
                <a:latin typeface="Lato-Light"/>
                <a:cs typeface="Lato-Light"/>
              </a:rPr>
              <a:t>we</a:t>
            </a:r>
            <a:r>
              <a:rPr sz="1000" spc="-5" dirty="0">
                <a:solidFill>
                  <a:srgbClr val="1A1E51"/>
                </a:solidFill>
                <a:latin typeface="Lato-Light"/>
                <a:cs typeface="Lato-Light"/>
              </a:rPr>
              <a:t> </a:t>
            </a:r>
            <a:r>
              <a:rPr sz="1000" dirty="0">
                <a:solidFill>
                  <a:srgbClr val="1A1E51"/>
                </a:solidFill>
                <a:latin typeface="Lato-Light"/>
                <a:cs typeface="Lato-Light"/>
              </a:rPr>
              <a:t>look</a:t>
            </a:r>
            <a:r>
              <a:rPr sz="1000" spc="-10" dirty="0">
                <a:solidFill>
                  <a:srgbClr val="1A1E51"/>
                </a:solidFill>
                <a:latin typeface="Lato-Light"/>
                <a:cs typeface="Lato-Light"/>
              </a:rPr>
              <a:t> </a:t>
            </a:r>
            <a:r>
              <a:rPr sz="1000" dirty="0">
                <a:solidFill>
                  <a:srgbClr val="1A1E51"/>
                </a:solidFill>
                <a:latin typeface="Lato-Light"/>
                <a:cs typeface="Lato-Light"/>
              </a:rPr>
              <a:t>at</a:t>
            </a:r>
            <a:r>
              <a:rPr sz="1000" spc="-15" dirty="0">
                <a:solidFill>
                  <a:srgbClr val="1A1E51"/>
                </a:solidFill>
                <a:latin typeface="Lato-Light"/>
                <a:cs typeface="Lato-Light"/>
              </a:rPr>
              <a:t> </a:t>
            </a:r>
            <a:r>
              <a:rPr sz="1000" dirty="0">
                <a:solidFill>
                  <a:srgbClr val="1A1E51"/>
                </a:solidFill>
                <a:latin typeface="Lato-Light"/>
                <a:cs typeface="Lato-Light"/>
              </a:rPr>
              <a:t>everything</a:t>
            </a:r>
            <a:r>
              <a:rPr sz="1000" spc="-5" dirty="0">
                <a:solidFill>
                  <a:srgbClr val="1A1E51"/>
                </a:solidFill>
                <a:latin typeface="Lato-Light"/>
                <a:cs typeface="Lato-Light"/>
              </a:rPr>
              <a:t> </a:t>
            </a:r>
            <a:r>
              <a:rPr sz="1000" dirty="0">
                <a:solidFill>
                  <a:srgbClr val="1A1E51"/>
                </a:solidFill>
                <a:latin typeface="Lato-Light"/>
                <a:cs typeface="Lato-Light"/>
              </a:rPr>
              <a:t>from</a:t>
            </a:r>
            <a:r>
              <a:rPr sz="1000" spc="-5" dirty="0">
                <a:solidFill>
                  <a:srgbClr val="1A1E51"/>
                </a:solidFill>
                <a:latin typeface="Lato-Light"/>
                <a:cs typeface="Lato-Light"/>
              </a:rPr>
              <a:t> </a:t>
            </a:r>
            <a:r>
              <a:rPr sz="1000" spc="-10" dirty="0">
                <a:solidFill>
                  <a:srgbClr val="1A1E51"/>
                </a:solidFill>
                <a:latin typeface="Lato-Light"/>
                <a:cs typeface="Lato-Light"/>
              </a:rPr>
              <a:t>staff </a:t>
            </a:r>
            <a:r>
              <a:rPr sz="1000" dirty="0">
                <a:solidFill>
                  <a:srgbClr val="1A1E51"/>
                </a:solidFill>
                <a:latin typeface="Lato-Light"/>
                <a:cs typeface="Lato-Light"/>
              </a:rPr>
              <a:t>hardware</a:t>
            </a:r>
            <a:r>
              <a:rPr sz="1000" spc="-15" dirty="0">
                <a:solidFill>
                  <a:srgbClr val="1A1E51"/>
                </a:solidFill>
                <a:latin typeface="Lato-Light"/>
                <a:cs typeface="Lato-Light"/>
              </a:rPr>
              <a:t> </a:t>
            </a:r>
            <a:r>
              <a:rPr sz="1000" dirty="0">
                <a:solidFill>
                  <a:srgbClr val="1A1E51"/>
                </a:solidFill>
                <a:latin typeface="Lato-Light"/>
                <a:cs typeface="Lato-Light"/>
              </a:rPr>
              <a:t>to</a:t>
            </a:r>
            <a:r>
              <a:rPr sz="1000" spc="-10" dirty="0">
                <a:solidFill>
                  <a:srgbClr val="1A1E51"/>
                </a:solidFill>
                <a:latin typeface="Lato-Light"/>
                <a:cs typeface="Lato-Light"/>
              </a:rPr>
              <a:t> </a:t>
            </a:r>
            <a:r>
              <a:rPr sz="1000" dirty="0">
                <a:solidFill>
                  <a:srgbClr val="1A1E51"/>
                </a:solidFill>
                <a:latin typeface="Lato-Light"/>
                <a:cs typeface="Lato-Light"/>
              </a:rPr>
              <a:t>servers,</a:t>
            </a:r>
            <a:r>
              <a:rPr sz="1000" spc="-5" dirty="0">
                <a:solidFill>
                  <a:srgbClr val="1A1E51"/>
                </a:solidFill>
                <a:latin typeface="Lato-Light"/>
                <a:cs typeface="Lato-Light"/>
              </a:rPr>
              <a:t> </a:t>
            </a:r>
            <a:r>
              <a:rPr sz="1000" dirty="0">
                <a:solidFill>
                  <a:srgbClr val="1A1E51"/>
                </a:solidFill>
                <a:latin typeface="Lato-Light"/>
                <a:cs typeface="Lato-Light"/>
              </a:rPr>
              <a:t>wireless, </a:t>
            </a:r>
            <a:r>
              <a:rPr sz="1000" spc="-10" dirty="0">
                <a:solidFill>
                  <a:srgbClr val="1A1E51"/>
                </a:solidFill>
                <a:latin typeface="Lato-Light"/>
                <a:cs typeface="Lato-Light"/>
              </a:rPr>
              <a:t>telephony </a:t>
            </a:r>
            <a:r>
              <a:rPr sz="1000" dirty="0">
                <a:solidFill>
                  <a:srgbClr val="1A1E51"/>
                </a:solidFill>
                <a:latin typeface="Lato-Light"/>
                <a:cs typeface="Lato-Light"/>
              </a:rPr>
              <a:t>and</a:t>
            </a:r>
            <a:r>
              <a:rPr sz="1000" spc="-15" dirty="0">
                <a:solidFill>
                  <a:srgbClr val="1A1E51"/>
                </a:solidFill>
                <a:latin typeface="Lato-Light"/>
                <a:cs typeface="Lato-Light"/>
              </a:rPr>
              <a:t> </a:t>
            </a:r>
            <a:r>
              <a:rPr sz="1000" dirty="0">
                <a:solidFill>
                  <a:srgbClr val="1A1E51"/>
                </a:solidFill>
                <a:latin typeface="Lato-Light"/>
                <a:cs typeface="Lato-Light"/>
              </a:rPr>
              <a:t>disaster</a:t>
            </a:r>
            <a:r>
              <a:rPr sz="1000" spc="-10" dirty="0">
                <a:solidFill>
                  <a:srgbClr val="1A1E51"/>
                </a:solidFill>
                <a:latin typeface="Lato-Light"/>
                <a:cs typeface="Lato-Light"/>
              </a:rPr>
              <a:t> </a:t>
            </a:r>
            <a:r>
              <a:rPr sz="1000" dirty="0">
                <a:solidFill>
                  <a:srgbClr val="1A1E51"/>
                </a:solidFill>
                <a:latin typeface="Lato-Light"/>
                <a:cs typeface="Lato-Light"/>
              </a:rPr>
              <a:t>recovery</a:t>
            </a:r>
            <a:r>
              <a:rPr sz="1000" spc="-10" dirty="0">
                <a:solidFill>
                  <a:srgbClr val="1A1E51"/>
                </a:solidFill>
                <a:latin typeface="Lato-Light"/>
                <a:cs typeface="Lato-Light"/>
              </a:rPr>
              <a:t> </a:t>
            </a:r>
            <a:r>
              <a:rPr sz="1000" dirty="0">
                <a:solidFill>
                  <a:srgbClr val="1A1E51"/>
                </a:solidFill>
                <a:latin typeface="Lato-Light"/>
                <a:cs typeface="Lato-Light"/>
              </a:rPr>
              <a:t>to</a:t>
            </a:r>
            <a:r>
              <a:rPr sz="1000" spc="-15" dirty="0">
                <a:solidFill>
                  <a:srgbClr val="1A1E51"/>
                </a:solidFill>
                <a:latin typeface="Lato-Light"/>
                <a:cs typeface="Lato-Light"/>
              </a:rPr>
              <a:t> </a:t>
            </a:r>
            <a:r>
              <a:rPr sz="1000" dirty="0">
                <a:solidFill>
                  <a:srgbClr val="1A1E51"/>
                </a:solidFill>
                <a:latin typeface="Lato-Light"/>
                <a:cs typeface="Lato-Light"/>
              </a:rPr>
              <a:t>the</a:t>
            </a:r>
            <a:r>
              <a:rPr sz="1000" spc="-10" dirty="0">
                <a:solidFill>
                  <a:srgbClr val="1A1E51"/>
                </a:solidFill>
                <a:latin typeface="Lato-Light"/>
                <a:cs typeface="Lato-Light"/>
              </a:rPr>
              <a:t> physical </a:t>
            </a:r>
            <a:r>
              <a:rPr sz="1000" dirty="0">
                <a:solidFill>
                  <a:srgbClr val="1A1E51"/>
                </a:solidFill>
                <a:latin typeface="Lato-Light"/>
                <a:cs typeface="Lato-Light"/>
              </a:rPr>
              <a:t>security</a:t>
            </a:r>
            <a:r>
              <a:rPr sz="1000" spc="-10" dirty="0">
                <a:solidFill>
                  <a:srgbClr val="1A1E51"/>
                </a:solidFill>
                <a:latin typeface="Lato-Light"/>
                <a:cs typeface="Lato-Light"/>
              </a:rPr>
              <a:t> </a:t>
            </a:r>
            <a:r>
              <a:rPr sz="1000" dirty="0">
                <a:solidFill>
                  <a:srgbClr val="1A1E51"/>
                </a:solidFill>
                <a:latin typeface="Lato-Light"/>
                <a:cs typeface="Lato-Light"/>
              </a:rPr>
              <a:t>of</a:t>
            </a:r>
            <a:r>
              <a:rPr sz="1000" spc="-5" dirty="0">
                <a:solidFill>
                  <a:srgbClr val="1A1E51"/>
                </a:solidFill>
                <a:latin typeface="Lato-Light"/>
                <a:cs typeface="Lato-Light"/>
              </a:rPr>
              <a:t> </a:t>
            </a:r>
            <a:r>
              <a:rPr sz="1000" dirty="0">
                <a:solidFill>
                  <a:srgbClr val="1A1E51"/>
                </a:solidFill>
                <a:latin typeface="Lato-Light"/>
                <a:cs typeface="Lato-Light"/>
              </a:rPr>
              <a:t>these</a:t>
            </a:r>
            <a:r>
              <a:rPr sz="1000" spc="-10" dirty="0">
                <a:solidFill>
                  <a:srgbClr val="1A1E51"/>
                </a:solidFill>
                <a:latin typeface="Lato-Light"/>
                <a:cs typeface="Lato-Light"/>
              </a:rPr>
              <a:t> devices.</a:t>
            </a:r>
            <a:endParaRPr lang="en-GB" sz="1000" spc="-10" dirty="0">
              <a:solidFill>
                <a:srgbClr val="1A1E51"/>
              </a:solidFill>
              <a:latin typeface="Lato-Light"/>
              <a:cs typeface="Lato-Light"/>
            </a:endParaRPr>
          </a:p>
        </p:txBody>
      </p:sp>
      <p:sp>
        <p:nvSpPr>
          <p:cNvPr id="11" name="object 11"/>
          <p:cNvSpPr/>
          <p:nvPr/>
        </p:nvSpPr>
        <p:spPr>
          <a:xfrm>
            <a:off x="576002" y="2084857"/>
            <a:ext cx="1227161" cy="45719"/>
          </a:xfrm>
          <a:custGeom>
            <a:avLst/>
            <a:gdLst/>
            <a:ahLst/>
            <a:cxnLst/>
            <a:rect l="l" t="t" r="r" b="b"/>
            <a:pathLst>
              <a:path w="2598420">
                <a:moveTo>
                  <a:pt x="0" y="0"/>
                </a:moveTo>
                <a:lnTo>
                  <a:pt x="2598305" y="0"/>
                </a:lnTo>
              </a:path>
            </a:pathLst>
          </a:custGeom>
          <a:ln w="12700">
            <a:solidFill>
              <a:srgbClr val="CC8838"/>
            </a:solidFill>
          </a:ln>
        </p:spPr>
        <p:txBody>
          <a:bodyPr wrap="square" lIns="0" tIns="0" rIns="0" bIns="0" rtlCol="0"/>
          <a:lstStyle/>
          <a:p>
            <a:endParaRPr/>
          </a:p>
        </p:txBody>
      </p:sp>
      <p:pic>
        <p:nvPicPr>
          <p:cNvPr id="12" name="object 12"/>
          <p:cNvPicPr/>
          <p:nvPr/>
        </p:nvPicPr>
        <p:blipFill>
          <a:blip r:embed="rId2">
            <a:extLst>
              <a:ext uri="{28A0092B-C50C-407E-A947-70E740481C1C}">
                <a14:useLocalDpi xmlns:a14="http://schemas.microsoft.com/office/drawing/2010/main" val="0"/>
              </a:ext>
            </a:extLst>
          </a:blip>
          <a:srcRect/>
          <a:stretch/>
        </p:blipFill>
        <p:spPr>
          <a:xfrm>
            <a:off x="576002" y="4877399"/>
            <a:ext cx="1404599" cy="1404599"/>
          </a:xfrm>
          <a:prstGeom prst="rect">
            <a:avLst/>
          </a:prstGeom>
        </p:spPr>
      </p:pic>
      <p:grpSp>
        <p:nvGrpSpPr>
          <p:cNvPr id="7" name="Group 6">
            <a:extLst>
              <a:ext uri="{FF2B5EF4-FFF2-40B4-BE49-F238E27FC236}">
                <a16:creationId xmlns:a16="http://schemas.microsoft.com/office/drawing/2014/main" id="{773C41CF-0E99-70D0-5964-B5F41A6552C6}"/>
              </a:ext>
            </a:extLst>
          </p:cNvPr>
          <p:cNvGrpSpPr/>
          <p:nvPr/>
        </p:nvGrpSpPr>
        <p:grpSpPr>
          <a:xfrm>
            <a:off x="6004400" y="1726940"/>
            <a:ext cx="2918868" cy="3877173"/>
            <a:chOff x="6004400" y="1593674"/>
            <a:chExt cx="2918868" cy="4607104"/>
          </a:xfrm>
        </p:grpSpPr>
        <p:sp>
          <p:nvSpPr>
            <p:cNvPr id="13" name="object 9">
              <a:extLst>
                <a:ext uri="{FF2B5EF4-FFF2-40B4-BE49-F238E27FC236}">
                  <a16:creationId xmlns:a16="http://schemas.microsoft.com/office/drawing/2014/main" id="{5A2F1497-1770-C3DC-3600-34B3E7A368F9}"/>
                </a:ext>
              </a:extLst>
            </p:cNvPr>
            <p:cNvSpPr/>
            <p:nvPr/>
          </p:nvSpPr>
          <p:spPr>
            <a:xfrm rot="5400000" flipV="1">
              <a:off x="3723710" y="3874364"/>
              <a:ext cx="4607100" cy="45719"/>
            </a:xfrm>
            <a:custGeom>
              <a:avLst/>
              <a:gdLst/>
              <a:ahLst/>
              <a:cxnLst/>
              <a:rect l="l" t="t" r="r" b="b"/>
              <a:pathLst>
                <a:path w="2598420">
                  <a:moveTo>
                    <a:pt x="0" y="0"/>
                  </a:moveTo>
                  <a:lnTo>
                    <a:pt x="2598305" y="0"/>
                  </a:lnTo>
                </a:path>
              </a:pathLst>
            </a:custGeom>
            <a:ln w="6350">
              <a:solidFill>
                <a:srgbClr val="1A1E51"/>
              </a:solidFill>
              <a:prstDash val="sysDot"/>
            </a:ln>
          </p:spPr>
          <p:txBody>
            <a:bodyPr wrap="square" lIns="0" tIns="0" rIns="0" bIns="0" rtlCol="0"/>
            <a:lstStyle/>
            <a:p>
              <a:endParaRPr/>
            </a:p>
          </p:txBody>
        </p:sp>
        <p:sp>
          <p:nvSpPr>
            <p:cNvPr id="14" name="object 9">
              <a:extLst>
                <a:ext uri="{FF2B5EF4-FFF2-40B4-BE49-F238E27FC236}">
                  <a16:creationId xmlns:a16="http://schemas.microsoft.com/office/drawing/2014/main" id="{0AC5DCEE-36CA-591B-A7A5-A25BD62013BB}"/>
                </a:ext>
              </a:extLst>
            </p:cNvPr>
            <p:cNvSpPr/>
            <p:nvPr/>
          </p:nvSpPr>
          <p:spPr>
            <a:xfrm rot="5400000" flipV="1">
              <a:off x="6596858" y="3874367"/>
              <a:ext cx="4607102" cy="45719"/>
            </a:xfrm>
            <a:custGeom>
              <a:avLst/>
              <a:gdLst/>
              <a:ahLst/>
              <a:cxnLst/>
              <a:rect l="l" t="t" r="r" b="b"/>
              <a:pathLst>
                <a:path w="2598420">
                  <a:moveTo>
                    <a:pt x="0" y="0"/>
                  </a:moveTo>
                  <a:lnTo>
                    <a:pt x="2598305" y="0"/>
                  </a:lnTo>
                </a:path>
              </a:pathLst>
            </a:custGeom>
            <a:ln w="6350">
              <a:solidFill>
                <a:srgbClr val="1A1E51"/>
              </a:solidFill>
              <a:prstDash val="sysDot"/>
            </a:ln>
          </p:spPr>
          <p:txBody>
            <a:bodyPr wrap="square" lIns="0" tIns="0" rIns="0" bIns="0" rtlCol="0"/>
            <a:lstStyle/>
            <a:p>
              <a:endParaRPr/>
            </a:p>
          </p:txBody>
        </p:sp>
      </p:grpSp>
      <p:pic>
        <p:nvPicPr>
          <p:cNvPr id="15" name="Picture 14">
            <a:extLst>
              <a:ext uri="{FF2B5EF4-FFF2-40B4-BE49-F238E27FC236}">
                <a16:creationId xmlns:a16="http://schemas.microsoft.com/office/drawing/2014/main" id="{F4285600-D3B0-FB08-4FB2-5EA4FFBD9E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88786" y="504007"/>
            <a:ext cx="912676" cy="904379"/>
          </a:xfrm>
          <a:prstGeom prst="rect">
            <a:avLst/>
          </a:prstGeom>
        </p:spPr>
      </p:pic>
      <p:sp>
        <p:nvSpPr>
          <p:cNvPr id="8" name="object 5">
            <a:extLst>
              <a:ext uri="{FF2B5EF4-FFF2-40B4-BE49-F238E27FC236}">
                <a16:creationId xmlns:a16="http://schemas.microsoft.com/office/drawing/2014/main" id="{44571987-5345-FF7C-6283-DDAF7F4CC5E0}"/>
              </a:ext>
            </a:extLst>
          </p:cNvPr>
          <p:cNvSpPr txBox="1"/>
          <p:nvPr/>
        </p:nvSpPr>
        <p:spPr>
          <a:xfrm>
            <a:off x="3296867" y="3531076"/>
            <a:ext cx="2513330" cy="2456442"/>
          </a:xfrm>
          <a:prstGeom prst="rect">
            <a:avLst/>
          </a:prstGeom>
        </p:spPr>
        <p:txBody>
          <a:bodyPr vert="horz" wrap="square" lIns="0" tIns="45085" rIns="0" bIns="0" rtlCol="0">
            <a:spAutoFit/>
          </a:bodyPr>
          <a:lstStyle/>
          <a:p>
            <a:pPr marL="12700" marR="5080">
              <a:spcAft>
                <a:spcPts val="200"/>
              </a:spcAft>
            </a:pPr>
            <a:r>
              <a:rPr sz="1400" b="1" spc="-10" dirty="0">
                <a:solidFill>
                  <a:srgbClr val="CC8838"/>
                </a:solidFill>
                <a:latin typeface="Lato"/>
                <a:cs typeface="Lato"/>
              </a:rPr>
              <a:t>Projects</a:t>
            </a:r>
            <a:endParaRPr sz="1400" dirty="0">
              <a:latin typeface="Lato"/>
              <a:cs typeface="Lato"/>
            </a:endParaRPr>
          </a:p>
          <a:p>
            <a:pPr marL="12700" marR="17145">
              <a:lnSpc>
                <a:spcPts val="1500"/>
              </a:lnSpc>
              <a:spcBef>
                <a:spcPts val="600"/>
              </a:spcBef>
              <a:spcAft>
                <a:spcPts val="1200"/>
              </a:spcAft>
            </a:pPr>
            <a:r>
              <a:rPr sz="1000" dirty="0">
                <a:solidFill>
                  <a:srgbClr val="1A1E51"/>
                </a:solidFill>
                <a:latin typeface="Lato-Light"/>
                <a:cs typeface="Lato-Light"/>
              </a:rPr>
              <a:t>Using</a:t>
            </a:r>
            <a:r>
              <a:rPr sz="1000" spc="-30" dirty="0">
                <a:solidFill>
                  <a:srgbClr val="1A1E51"/>
                </a:solidFill>
                <a:latin typeface="Lato-Light"/>
                <a:cs typeface="Lato-Light"/>
              </a:rPr>
              <a:t> </a:t>
            </a:r>
            <a:r>
              <a:rPr sz="1000" dirty="0">
                <a:solidFill>
                  <a:srgbClr val="1A1E51"/>
                </a:solidFill>
                <a:latin typeface="Lato-Light"/>
                <a:cs typeface="Lato-Light"/>
              </a:rPr>
              <a:t>multiple</a:t>
            </a:r>
            <a:r>
              <a:rPr sz="1000" spc="-20" dirty="0">
                <a:solidFill>
                  <a:srgbClr val="1A1E51"/>
                </a:solidFill>
                <a:latin typeface="Lato-Light"/>
                <a:cs typeface="Lato-Light"/>
              </a:rPr>
              <a:t> </a:t>
            </a:r>
            <a:r>
              <a:rPr sz="1000" dirty="0">
                <a:solidFill>
                  <a:srgbClr val="1A1E51"/>
                </a:solidFill>
                <a:latin typeface="Lato-Light"/>
                <a:cs typeface="Lato-Light"/>
              </a:rPr>
              <a:t>tools</a:t>
            </a:r>
            <a:r>
              <a:rPr sz="1000" spc="-15" dirty="0">
                <a:solidFill>
                  <a:srgbClr val="1A1E51"/>
                </a:solidFill>
                <a:latin typeface="Lato-Light"/>
                <a:cs typeface="Lato-Light"/>
              </a:rPr>
              <a:t> </a:t>
            </a:r>
            <a:r>
              <a:rPr sz="1000" dirty="0">
                <a:solidFill>
                  <a:srgbClr val="1A1E51"/>
                </a:solidFill>
                <a:latin typeface="Lato-Light"/>
                <a:cs typeface="Lato-Light"/>
              </a:rPr>
              <a:t>at</a:t>
            </a:r>
            <a:r>
              <a:rPr sz="1000" spc="-20" dirty="0">
                <a:solidFill>
                  <a:srgbClr val="1A1E51"/>
                </a:solidFill>
                <a:latin typeface="Lato-Light"/>
                <a:cs typeface="Lato-Light"/>
              </a:rPr>
              <a:t> </a:t>
            </a:r>
            <a:r>
              <a:rPr sz="1000" dirty="0">
                <a:solidFill>
                  <a:srgbClr val="1A1E51"/>
                </a:solidFill>
                <a:latin typeface="Lato-Light"/>
                <a:cs typeface="Lato-Light"/>
              </a:rPr>
              <a:t>our</a:t>
            </a:r>
            <a:r>
              <a:rPr sz="1000" spc="-15" dirty="0">
                <a:solidFill>
                  <a:srgbClr val="1A1E51"/>
                </a:solidFill>
                <a:latin typeface="Lato-Light"/>
                <a:cs typeface="Lato-Light"/>
              </a:rPr>
              <a:t> </a:t>
            </a:r>
            <a:r>
              <a:rPr sz="1000" dirty="0">
                <a:solidFill>
                  <a:srgbClr val="1A1E51"/>
                </a:solidFill>
                <a:latin typeface="Lato-Light"/>
                <a:cs typeface="Lato-Light"/>
              </a:rPr>
              <a:t>disposal</a:t>
            </a:r>
            <a:r>
              <a:rPr sz="1000" spc="-10" dirty="0">
                <a:solidFill>
                  <a:srgbClr val="1A1E51"/>
                </a:solidFill>
                <a:latin typeface="Lato-Light"/>
                <a:cs typeface="Lato-Light"/>
              </a:rPr>
              <a:t> we’re </a:t>
            </a:r>
            <a:r>
              <a:rPr sz="1000" dirty="0">
                <a:solidFill>
                  <a:srgbClr val="1A1E51"/>
                </a:solidFill>
                <a:latin typeface="Lato-Light"/>
                <a:cs typeface="Lato-Light"/>
              </a:rPr>
              <a:t>able</a:t>
            </a:r>
            <a:r>
              <a:rPr sz="1000" spc="-25" dirty="0">
                <a:solidFill>
                  <a:srgbClr val="1A1E51"/>
                </a:solidFill>
                <a:latin typeface="Lato-Light"/>
                <a:cs typeface="Lato-Light"/>
              </a:rPr>
              <a:t> </a:t>
            </a:r>
            <a:r>
              <a:rPr sz="1000" dirty="0">
                <a:solidFill>
                  <a:srgbClr val="1A1E51"/>
                </a:solidFill>
                <a:latin typeface="Lato-Light"/>
                <a:cs typeface="Lato-Light"/>
              </a:rPr>
              <a:t>to</a:t>
            </a:r>
            <a:r>
              <a:rPr sz="1000" spc="-15" dirty="0">
                <a:solidFill>
                  <a:srgbClr val="1A1E51"/>
                </a:solidFill>
                <a:latin typeface="Lato-Light"/>
                <a:cs typeface="Lato-Light"/>
              </a:rPr>
              <a:t> </a:t>
            </a:r>
            <a:r>
              <a:rPr sz="1000" dirty="0">
                <a:solidFill>
                  <a:srgbClr val="1A1E51"/>
                </a:solidFill>
                <a:latin typeface="Lato-Light"/>
                <a:cs typeface="Lato-Light"/>
              </a:rPr>
              <a:t>cost-effectively</a:t>
            </a:r>
            <a:r>
              <a:rPr sz="1000" spc="-5" dirty="0">
                <a:solidFill>
                  <a:srgbClr val="1A1E51"/>
                </a:solidFill>
                <a:latin typeface="Lato-Light"/>
                <a:cs typeface="Lato-Light"/>
              </a:rPr>
              <a:t> </a:t>
            </a:r>
            <a:r>
              <a:rPr sz="1000" dirty="0">
                <a:solidFill>
                  <a:srgbClr val="1A1E51"/>
                </a:solidFill>
                <a:latin typeface="Lato-Light"/>
                <a:cs typeface="Lato-Light"/>
              </a:rPr>
              <a:t>deliver</a:t>
            </a:r>
            <a:r>
              <a:rPr sz="1000" spc="-10" dirty="0">
                <a:solidFill>
                  <a:srgbClr val="1A1E51"/>
                </a:solidFill>
                <a:latin typeface="Lato-Light"/>
                <a:cs typeface="Lato-Light"/>
              </a:rPr>
              <a:t> </a:t>
            </a:r>
            <a:r>
              <a:rPr sz="1000" dirty="0">
                <a:solidFill>
                  <a:srgbClr val="1A1E51"/>
                </a:solidFill>
                <a:latin typeface="Lato-Light"/>
                <a:cs typeface="Lato-Light"/>
              </a:rPr>
              <a:t>projects</a:t>
            </a:r>
            <a:r>
              <a:rPr sz="1000" spc="-5" dirty="0">
                <a:solidFill>
                  <a:srgbClr val="1A1E51"/>
                </a:solidFill>
                <a:latin typeface="Lato-Light"/>
                <a:cs typeface="Lato-Light"/>
              </a:rPr>
              <a:t> </a:t>
            </a:r>
            <a:r>
              <a:rPr sz="1000" spc="-25" dirty="0">
                <a:solidFill>
                  <a:srgbClr val="1A1E51"/>
                </a:solidFill>
                <a:latin typeface="Lato-Light"/>
                <a:cs typeface="Lato-Light"/>
              </a:rPr>
              <a:t>on</a:t>
            </a:r>
            <a:r>
              <a:rPr sz="1000" dirty="0">
                <a:solidFill>
                  <a:srgbClr val="1A1E51"/>
                </a:solidFill>
                <a:latin typeface="Lato-Light"/>
                <a:cs typeface="Lato-Light"/>
              </a:rPr>
              <a:t> time</a:t>
            </a:r>
            <a:r>
              <a:rPr sz="1000" spc="-25" dirty="0">
                <a:solidFill>
                  <a:srgbClr val="1A1E51"/>
                </a:solidFill>
                <a:latin typeface="Lato-Light"/>
                <a:cs typeface="Lato-Light"/>
              </a:rPr>
              <a:t> </a:t>
            </a:r>
            <a:r>
              <a:rPr sz="1000" dirty="0">
                <a:solidFill>
                  <a:srgbClr val="1A1E51"/>
                </a:solidFill>
                <a:latin typeface="Lato-Light"/>
                <a:cs typeface="Lato-Light"/>
              </a:rPr>
              <a:t>and</a:t>
            </a:r>
            <a:r>
              <a:rPr sz="1000" spc="-15" dirty="0">
                <a:solidFill>
                  <a:srgbClr val="1A1E51"/>
                </a:solidFill>
                <a:latin typeface="Lato-Light"/>
                <a:cs typeface="Lato-Light"/>
              </a:rPr>
              <a:t> </a:t>
            </a:r>
            <a:r>
              <a:rPr sz="1000" dirty="0">
                <a:solidFill>
                  <a:srgbClr val="1A1E51"/>
                </a:solidFill>
                <a:latin typeface="Lato-Light"/>
                <a:cs typeface="Lato-Light"/>
              </a:rPr>
              <a:t>in</a:t>
            </a:r>
            <a:r>
              <a:rPr sz="1000" spc="-10" dirty="0">
                <a:solidFill>
                  <a:srgbClr val="1A1E51"/>
                </a:solidFill>
                <a:latin typeface="Lato-Light"/>
                <a:cs typeface="Lato-Light"/>
              </a:rPr>
              <a:t> </a:t>
            </a:r>
            <a:r>
              <a:rPr sz="1000" dirty="0">
                <a:solidFill>
                  <a:srgbClr val="1A1E51"/>
                </a:solidFill>
                <a:latin typeface="Lato-Light"/>
                <a:cs typeface="Lato-Light"/>
              </a:rPr>
              <a:t>budget.</a:t>
            </a:r>
            <a:r>
              <a:rPr sz="1000" spc="-10" dirty="0">
                <a:solidFill>
                  <a:srgbClr val="1A1E51"/>
                </a:solidFill>
                <a:latin typeface="Lato-Light"/>
                <a:cs typeface="Lato-Light"/>
              </a:rPr>
              <a:t> </a:t>
            </a:r>
            <a:endParaRPr lang="en-US" sz="1000" spc="-10" dirty="0">
              <a:solidFill>
                <a:srgbClr val="1A1E51"/>
              </a:solidFill>
              <a:latin typeface="Lato-Light"/>
              <a:cs typeface="Lato-Light"/>
            </a:endParaRPr>
          </a:p>
          <a:p>
            <a:pPr marL="12700" marR="17145">
              <a:lnSpc>
                <a:spcPts val="1500"/>
              </a:lnSpc>
              <a:spcBef>
                <a:spcPts val="600"/>
              </a:spcBef>
              <a:spcAft>
                <a:spcPts val="1200"/>
              </a:spcAft>
            </a:pPr>
            <a:r>
              <a:rPr sz="1000" dirty="0">
                <a:solidFill>
                  <a:srgbClr val="1A1E51"/>
                </a:solidFill>
                <a:latin typeface="Lato-Light"/>
                <a:cs typeface="Lato-Light"/>
              </a:rPr>
              <a:t>Our</a:t>
            </a:r>
            <a:r>
              <a:rPr sz="1000" spc="-10" dirty="0">
                <a:solidFill>
                  <a:srgbClr val="1A1E51"/>
                </a:solidFill>
                <a:latin typeface="Lato-Light"/>
                <a:cs typeface="Lato-Light"/>
              </a:rPr>
              <a:t> </a:t>
            </a:r>
            <a:r>
              <a:rPr sz="1000" dirty="0">
                <a:solidFill>
                  <a:srgbClr val="1A1E51"/>
                </a:solidFill>
                <a:latin typeface="Lato-Light"/>
                <a:cs typeface="Lato-Light"/>
              </a:rPr>
              <a:t>team</a:t>
            </a:r>
            <a:r>
              <a:rPr sz="1000" spc="-15" dirty="0">
                <a:solidFill>
                  <a:srgbClr val="1A1E51"/>
                </a:solidFill>
                <a:latin typeface="Lato-Light"/>
                <a:cs typeface="Lato-Light"/>
              </a:rPr>
              <a:t> </a:t>
            </a:r>
            <a:r>
              <a:rPr sz="1000" dirty="0">
                <a:solidFill>
                  <a:srgbClr val="1A1E51"/>
                </a:solidFill>
                <a:latin typeface="Lato-Light"/>
                <a:cs typeface="Lato-Light"/>
              </a:rPr>
              <a:t>of</a:t>
            </a:r>
            <a:r>
              <a:rPr sz="1000" spc="-5" dirty="0">
                <a:solidFill>
                  <a:srgbClr val="1A1E51"/>
                </a:solidFill>
                <a:latin typeface="Lato-Light"/>
                <a:cs typeface="Lato-Light"/>
              </a:rPr>
              <a:t> </a:t>
            </a:r>
            <a:r>
              <a:rPr sz="1000" spc="-10" dirty="0">
                <a:solidFill>
                  <a:srgbClr val="1A1E51"/>
                </a:solidFill>
                <a:latin typeface="Lato-Light"/>
                <a:cs typeface="Lato-Light"/>
              </a:rPr>
              <a:t>engineers </a:t>
            </a:r>
            <a:r>
              <a:rPr sz="1000" dirty="0">
                <a:solidFill>
                  <a:srgbClr val="1A1E51"/>
                </a:solidFill>
                <a:latin typeface="Lato-Light"/>
                <a:cs typeface="Lato-Light"/>
              </a:rPr>
              <a:t>can</a:t>
            </a:r>
            <a:r>
              <a:rPr sz="1000" spc="-20" dirty="0">
                <a:solidFill>
                  <a:srgbClr val="1A1E51"/>
                </a:solidFill>
                <a:latin typeface="Lato-Light"/>
                <a:cs typeface="Lato-Light"/>
              </a:rPr>
              <a:t> </a:t>
            </a:r>
            <a:r>
              <a:rPr sz="1000" dirty="0">
                <a:solidFill>
                  <a:srgbClr val="1A1E51"/>
                </a:solidFill>
                <a:latin typeface="Lato-Light"/>
                <a:cs typeface="Lato-Light"/>
              </a:rPr>
              <a:t>deliver</a:t>
            </a:r>
            <a:r>
              <a:rPr sz="1000" spc="-10" dirty="0">
                <a:solidFill>
                  <a:srgbClr val="1A1E51"/>
                </a:solidFill>
                <a:latin typeface="Lato-Light"/>
                <a:cs typeface="Lato-Light"/>
              </a:rPr>
              <a:t> </a:t>
            </a:r>
            <a:r>
              <a:rPr sz="1000" dirty="0">
                <a:solidFill>
                  <a:srgbClr val="1A1E51"/>
                </a:solidFill>
                <a:latin typeface="Lato-Light"/>
                <a:cs typeface="Lato-Light"/>
              </a:rPr>
              <a:t>a</a:t>
            </a:r>
            <a:r>
              <a:rPr sz="1000" spc="-15" dirty="0">
                <a:solidFill>
                  <a:srgbClr val="1A1E51"/>
                </a:solidFill>
                <a:latin typeface="Lato-Light"/>
                <a:cs typeface="Lato-Light"/>
              </a:rPr>
              <a:t> </a:t>
            </a:r>
            <a:r>
              <a:rPr sz="1000" dirty="0">
                <a:solidFill>
                  <a:srgbClr val="1A1E51"/>
                </a:solidFill>
                <a:latin typeface="Lato-Light"/>
                <a:cs typeface="Lato-Light"/>
              </a:rPr>
              <a:t>range</a:t>
            </a:r>
            <a:r>
              <a:rPr sz="1000" spc="-15" dirty="0">
                <a:solidFill>
                  <a:srgbClr val="1A1E51"/>
                </a:solidFill>
                <a:latin typeface="Lato-Light"/>
                <a:cs typeface="Lato-Light"/>
              </a:rPr>
              <a:t> </a:t>
            </a:r>
            <a:r>
              <a:rPr sz="1000" dirty="0">
                <a:solidFill>
                  <a:srgbClr val="1A1E51"/>
                </a:solidFill>
                <a:latin typeface="Lato-Light"/>
                <a:cs typeface="Lato-Light"/>
              </a:rPr>
              <a:t>of</a:t>
            </a:r>
            <a:r>
              <a:rPr sz="1000" spc="-10" dirty="0">
                <a:solidFill>
                  <a:srgbClr val="1A1E51"/>
                </a:solidFill>
                <a:latin typeface="Lato-Light"/>
                <a:cs typeface="Lato-Light"/>
              </a:rPr>
              <a:t> </a:t>
            </a:r>
            <a:r>
              <a:rPr sz="1000" dirty="0">
                <a:solidFill>
                  <a:srgbClr val="1A1E51"/>
                </a:solidFill>
                <a:latin typeface="Lato-Light"/>
                <a:cs typeface="Lato-Light"/>
              </a:rPr>
              <a:t>projects</a:t>
            </a:r>
            <a:r>
              <a:rPr sz="1000" spc="-5" dirty="0">
                <a:solidFill>
                  <a:srgbClr val="1A1E51"/>
                </a:solidFill>
                <a:latin typeface="Lato-Light"/>
                <a:cs typeface="Lato-Light"/>
              </a:rPr>
              <a:t> </a:t>
            </a:r>
            <a:r>
              <a:rPr sz="1000" spc="-10" dirty="0">
                <a:solidFill>
                  <a:srgbClr val="1A1E51"/>
                </a:solidFill>
                <a:latin typeface="Lato-Light"/>
                <a:cs typeface="Lato-Light"/>
              </a:rPr>
              <a:t>including infrastructure</a:t>
            </a:r>
            <a:r>
              <a:rPr sz="1000" spc="15" dirty="0">
                <a:solidFill>
                  <a:srgbClr val="1A1E51"/>
                </a:solidFill>
                <a:latin typeface="Lato-Light"/>
                <a:cs typeface="Lato-Light"/>
              </a:rPr>
              <a:t> </a:t>
            </a:r>
            <a:r>
              <a:rPr sz="1000" dirty="0">
                <a:solidFill>
                  <a:srgbClr val="1A1E51"/>
                </a:solidFill>
                <a:latin typeface="Lato-Light"/>
                <a:cs typeface="Lato-Light"/>
              </a:rPr>
              <a:t>design,</a:t>
            </a:r>
            <a:r>
              <a:rPr sz="1000" spc="30" dirty="0">
                <a:solidFill>
                  <a:srgbClr val="1A1E51"/>
                </a:solidFill>
                <a:latin typeface="Lato-Light"/>
                <a:cs typeface="Lato-Light"/>
              </a:rPr>
              <a:t> </a:t>
            </a:r>
            <a:r>
              <a:rPr sz="1000" spc="-10" dirty="0">
                <a:solidFill>
                  <a:srgbClr val="1A1E51"/>
                </a:solidFill>
                <a:latin typeface="Lato-Light"/>
                <a:cs typeface="Lato-Light"/>
              </a:rPr>
              <a:t>deployments</a:t>
            </a:r>
            <a:r>
              <a:rPr lang="en-US" sz="1000" spc="-10" dirty="0">
                <a:solidFill>
                  <a:srgbClr val="1A1E51"/>
                </a:solidFill>
                <a:latin typeface="Lato-Light"/>
                <a:cs typeface="Lato-Light"/>
              </a:rPr>
              <a:t> </a:t>
            </a:r>
            <a:r>
              <a:rPr sz="1000" dirty="0">
                <a:solidFill>
                  <a:srgbClr val="1A1E51"/>
                </a:solidFill>
                <a:latin typeface="Lato-Light"/>
                <a:cs typeface="Lato-Light"/>
              </a:rPr>
              <a:t>and</a:t>
            </a:r>
            <a:r>
              <a:rPr sz="1000" spc="5" dirty="0">
                <a:solidFill>
                  <a:srgbClr val="1A1E51"/>
                </a:solidFill>
                <a:latin typeface="Lato-Light"/>
                <a:cs typeface="Lato-Light"/>
              </a:rPr>
              <a:t> </a:t>
            </a:r>
            <a:r>
              <a:rPr sz="1000" spc="-10" dirty="0">
                <a:solidFill>
                  <a:srgbClr val="1A1E51"/>
                </a:solidFill>
                <a:latin typeface="Lato-Light"/>
                <a:cs typeface="Lato-Light"/>
              </a:rPr>
              <a:t>upgrades,</a:t>
            </a:r>
            <a:r>
              <a:rPr sz="1000" spc="10" dirty="0">
                <a:solidFill>
                  <a:srgbClr val="1A1E51"/>
                </a:solidFill>
                <a:latin typeface="Lato-Light"/>
                <a:cs typeface="Lato-Light"/>
              </a:rPr>
              <a:t> </a:t>
            </a:r>
            <a:r>
              <a:rPr sz="1000" dirty="0">
                <a:solidFill>
                  <a:srgbClr val="1A1E51"/>
                </a:solidFill>
                <a:latin typeface="Lato-Light"/>
                <a:cs typeface="Lato-Light"/>
              </a:rPr>
              <a:t>email</a:t>
            </a:r>
            <a:r>
              <a:rPr sz="1000" spc="15" dirty="0">
                <a:solidFill>
                  <a:srgbClr val="1A1E51"/>
                </a:solidFill>
                <a:latin typeface="Lato-Light"/>
                <a:cs typeface="Lato-Light"/>
              </a:rPr>
              <a:t> </a:t>
            </a:r>
            <a:r>
              <a:rPr sz="1000" spc="-10" dirty="0">
                <a:solidFill>
                  <a:srgbClr val="1A1E51"/>
                </a:solidFill>
                <a:latin typeface="Lato-Light"/>
                <a:cs typeface="Lato-Light"/>
              </a:rPr>
              <a:t>security,</a:t>
            </a:r>
            <a:r>
              <a:rPr sz="1000" spc="10" dirty="0">
                <a:solidFill>
                  <a:srgbClr val="1A1E51"/>
                </a:solidFill>
                <a:latin typeface="Lato-Light"/>
                <a:cs typeface="Lato-Light"/>
              </a:rPr>
              <a:t> </a:t>
            </a:r>
            <a:r>
              <a:rPr sz="1000" spc="-10" dirty="0">
                <a:solidFill>
                  <a:srgbClr val="1A1E51"/>
                </a:solidFill>
                <a:latin typeface="Lato-Light"/>
                <a:cs typeface="Lato-Light"/>
              </a:rPr>
              <a:t>unified </a:t>
            </a:r>
            <a:r>
              <a:rPr sz="1000" dirty="0">
                <a:solidFill>
                  <a:srgbClr val="1A1E51"/>
                </a:solidFill>
                <a:latin typeface="Lato-Light"/>
                <a:cs typeface="Lato-Light"/>
              </a:rPr>
              <a:t>communication</a:t>
            </a:r>
            <a:r>
              <a:rPr sz="1000" spc="-10" dirty="0">
                <a:solidFill>
                  <a:srgbClr val="1A1E51"/>
                </a:solidFill>
                <a:latin typeface="Lato-Light"/>
                <a:cs typeface="Lato-Light"/>
              </a:rPr>
              <a:t> </a:t>
            </a:r>
            <a:r>
              <a:rPr sz="1000" dirty="0">
                <a:solidFill>
                  <a:srgbClr val="1A1E51"/>
                </a:solidFill>
                <a:latin typeface="Lato-Light"/>
                <a:cs typeface="Lato-Light"/>
              </a:rPr>
              <a:t>deployments</a:t>
            </a:r>
            <a:r>
              <a:rPr sz="1000" spc="-5" dirty="0">
                <a:solidFill>
                  <a:srgbClr val="1A1E51"/>
                </a:solidFill>
                <a:latin typeface="Lato-Light"/>
                <a:cs typeface="Lato-Light"/>
              </a:rPr>
              <a:t> </a:t>
            </a:r>
            <a:r>
              <a:rPr sz="1000" dirty="0">
                <a:solidFill>
                  <a:srgbClr val="1A1E51"/>
                </a:solidFill>
                <a:latin typeface="Lato-Light"/>
                <a:cs typeface="Lato-Light"/>
              </a:rPr>
              <a:t>and</a:t>
            </a:r>
            <a:r>
              <a:rPr sz="1000" spc="-10" dirty="0">
                <a:solidFill>
                  <a:srgbClr val="1A1E51"/>
                </a:solidFill>
                <a:latin typeface="Lato-Light"/>
                <a:cs typeface="Lato-Light"/>
              </a:rPr>
              <a:t> email migrations.</a:t>
            </a:r>
            <a:endParaRPr lang="en-GB" sz="1000" spc="-10" dirty="0">
              <a:solidFill>
                <a:srgbClr val="1A1E51"/>
              </a:solidFill>
              <a:latin typeface="Lato-Light"/>
              <a:cs typeface="Lato-Light"/>
            </a:endParaRPr>
          </a:p>
          <a:p>
            <a:pPr marL="12700" marR="137795"/>
            <a:endParaRPr sz="1100" dirty="0">
              <a:latin typeface="Lato-Light"/>
              <a:cs typeface="Lato-Light"/>
            </a:endParaRPr>
          </a:p>
        </p:txBody>
      </p:sp>
      <p:sp>
        <p:nvSpPr>
          <p:cNvPr id="9" name="object 5">
            <a:extLst>
              <a:ext uri="{FF2B5EF4-FFF2-40B4-BE49-F238E27FC236}">
                <a16:creationId xmlns:a16="http://schemas.microsoft.com/office/drawing/2014/main" id="{BECCA47C-8B19-6E0B-2CDB-654471E0E94C}"/>
              </a:ext>
            </a:extLst>
          </p:cNvPr>
          <p:cNvSpPr txBox="1"/>
          <p:nvPr/>
        </p:nvSpPr>
        <p:spPr>
          <a:xfrm>
            <a:off x="6296875" y="1710315"/>
            <a:ext cx="2513330" cy="1496948"/>
          </a:xfrm>
          <a:prstGeom prst="rect">
            <a:avLst/>
          </a:prstGeom>
        </p:spPr>
        <p:txBody>
          <a:bodyPr vert="horz" wrap="square" lIns="0" tIns="45085" rIns="0" bIns="0" rtlCol="0">
            <a:spAutoFit/>
          </a:bodyPr>
          <a:lstStyle/>
          <a:p>
            <a:pPr marL="12700">
              <a:spcAft>
                <a:spcPts val="200"/>
              </a:spcAft>
            </a:pPr>
            <a:r>
              <a:rPr lang="en-GB" sz="1400" b="1" spc="-10" dirty="0">
                <a:solidFill>
                  <a:srgbClr val="CC8838"/>
                </a:solidFill>
                <a:cs typeface="Lato"/>
              </a:rPr>
              <a:t>Technical Audits</a:t>
            </a:r>
            <a:endParaRPr lang="en-GB" sz="1400" dirty="0">
              <a:cs typeface="Lato"/>
            </a:endParaRPr>
          </a:p>
          <a:p>
            <a:pPr marL="12700" marR="36195">
              <a:lnSpc>
                <a:spcPts val="1500"/>
              </a:lnSpc>
              <a:spcBef>
                <a:spcPts val="600"/>
              </a:spcBef>
              <a:spcAft>
                <a:spcPts val="1200"/>
              </a:spcAft>
            </a:pPr>
            <a:r>
              <a:rPr lang="en-GB" sz="1000" dirty="0">
                <a:solidFill>
                  <a:srgbClr val="1A1E51"/>
                </a:solidFill>
                <a:latin typeface="Lato-Light"/>
                <a:cs typeface="Lato-Light"/>
              </a:rPr>
              <a:t>Are</a:t>
            </a:r>
            <a:r>
              <a:rPr lang="en-GB" sz="1000" spc="-15" dirty="0">
                <a:solidFill>
                  <a:srgbClr val="1A1E51"/>
                </a:solidFill>
                <a:latin typeface="Lato-Light"/>
                <a:cs typeface="Lato-Light"/>
              </a:rPr>
              <a:t> </a:t>
            </a:r>
            <a:r>
              <a:rPr lang="en-GB" sz="1000" dirty="0">
                <a:solidFill>
                  <a:srgbClr val="1A1E51"/>
                </a:solidFill>
                <a:latin typeface="Lato-Light"/>
                <a:cs typeface="Lato-Light"/>
              </a:rPr>
              <a:t>you</a:t>
            </a:r>
            <a:r>
              <a:rPr lang="en-GB" sz="1000" spc="-5" dirty="0">
                <a:solidFill>
                  <a:srgbClr val="1A1E51"/>
                </a:solidFill>
                <a:latin typeface="Lato-Light"/>
                <a:cs typeface="Lato-Light"/>
              </a:rPr>
              <a:t> </a:t>
            </a:r>
            <a:r>
              <a:rPr lang="en-GB" sz="1000" dirty="0">
                <a:solidFill>
                  <a:srgbClr val="1A1E51"/>
                </a:solidFill>
                <a:latin typeface="Lato-Light"/>
                <a:cs typeface="Lato-Light"/>
              </a:rPr>
              <a:t>concerned</a:t>
            </a:r>
            <a:r>
              <a:rPr lang="en-GB" sz="1000" spc="-10" dirty="0">
                <a:solidFill>
                  <a:srgbClr val="1A1E51"/>
                </a:solidFill>
                <a:latin typeface="Lato-Light"/>
                <a:cs typeface="Lato-Light"/>
              </a:rPr>
              <a:t> </a:t>
            </a:r>
            <a:r>
              <a:rPr lang="en-GB" sz="1000" dirty="0">
                <a:solidFill>
                  <a:srgbClr val="1A1E51"/>
                </a:solidFill>
                <a:latin typeface="Lato-Light"/>
                <a:cs typeface="Lato-Light"/>
              </a:rPr>
              <a:t>about</a:t>
            </a:r>
            <a:r>
              <a:rPr lang="en-GB" sz="1000" spc="-10" dirty="0">
                <a:solidFill>
                  <a:srgbClr val="1A1E51"/>
                </a:solidFill>
                <a:latin typeface="Lato-Light"/>
                <a:cs typeface="Lato-Light"/>
              </a:rPr>
              <a:t> </a:t>
            </a:r>
            <a:r>
              <a:rPr lang="en-GB" sz="1000" dirty="0">
                <a:solidFill>
                  <a:srgbClr val="1A1E51"/>
                </a:solidFill>
                <a:latin typeface="Lato-Light"/>
                <a:cs typeface="Lato-Light"/>
              </a:rPr>
              <a:t>the</a:t>
            </a:r>
            <a:r>
              <a:rPr lang="en-GB" sz="1000" spc="-15" dirty="0">
                <a:solidFill>
                  <a:srgbClr val="1A1E51"/>
                </a:solidFill>
                <a:latin typeface="Lato-Light"/>
                <a:cs typeface="Lato-Light"/>
              </a:rPr>
              <a:t> </a:t>
            </a:r>
            <a:r>
              <a:rPr lang="en-GB" sz="1000" dirty="0">
                <a:solidFill>
                  <a:srgbClr val="1A1E51"/>
                </a:solidFill>
                <a:latin typeface="Lato-Light"/>
                <a:cs typeface="Lato-Light"/>
              </a:rPr>
              <a:t>setup</a:t>
            </a:r>
            <a:r>
              <a:rPr lang="en-GB" sz="1000" spc="-5" dirty="0">
                <a:solidFill>
                  <a:srgbClr val="1A1E51"/>
                </a:solidFill>
                <a:latin typeface="Lato-Light"/>
                <a:cs typeface="Lato-Light"/>
              </a:rPr>
              <a:t> </a:t>
            </a:r>
            <a:r>
              <a:rPr lang="en-GB" sz="1000" dirty="0">
                <a:solidFill>
                  <a:srgbClr val="1A1E51"/>
                </a:solidFill>
                <a:latin typeface="Lato-Light"/>
                <a:cs typeface="Lato-Light"/>
              </a:rPr>
              <a:t>of</a:t>
            </a:r>
            <a:r>
              <a:rPr lang="en-GB" sz="1000" spc="-5" dirty="0">
                <a:solidFill>
                  <a:srgbClr val="1A1E51"/>
                </a:solidFill>
                <a:latin typeface="Lato-Light"/>
                <a:cs typeface="Lato-Light"/>
              </a:rPr>
              <a:t> </a:t>
            </a:r>
            <a:r>
              <a:rPr lang="en-GB" sz="1000" spc="-20" dirty="0">
                <a:solidFill>
                  <a:srgbClr val="1A1E51"/>
                </a:solidFill>
                <a:latin typeface="Lato-Light"/>
                <a:cs typeface="Lato-Light"/>
              </a:rPr>
              <a:t>your</a:t>
            </a:r>
            <a:r>
              <a:rPr lang="en-GB" sz="1000" dirty="0">
                <a:solidFill>
                  <a:srgbClr val="1A1E51"/>
                </a:solidFill>
                <a:latin typeface="Lato-Light"/>
                <a:cs typeface="Lato-Light"/>
              </a:rPr>
              <a:t> current</a:t>
            </a:r>
            <a:r>
              <a:rPr lang="en-GB" sz="1000" spc="-15" dirty="0">
                <a:solidFill>
                  <a:srgbClr val="1A1E51"/>
                </a:solidFill>
                <a:latin typeface="Lato-Light"/>
                <a:cs typeface="Lato-Light"/>
              </a:rPr>
              <a:t> </a:t>
            </a:r>
            <a:r>
              <a:rPr lang="en-GB" sz="1000" dirty="0">
                <a:solidFill>
                  <a:srgbClr val="1A1E51"/>
                </a:solidFill>
                <a:latin typeface="Lato-Light"/>
                <a:cs typeface="Lato-Light"/>
              </a:rPr>
              <a:t>IT systems?</a:t>
            </a:r>
            <a:r>
              <a:rPr lang="en-GB" sz="1000" spc="-5" dirty="0">
                <a:solidFill>
                  <a:srgbClr val="1A1E51"/>
                </a:solidFill>
                <a:latin typeface="Lato-Light"/>
                <a:cs typeface="Lato-Light"/>
              </a:rPr>
              <a:t> </a:t>
            </a:r>
            <a:r>
              <a:rPr lang="en-GB" sz="1000" dirty="0">
                <a:solidFill>
                  <a:srgbClr val="1A1E51"/>
                </a:solidFill>
                <a:latin typeface="Lato-Light"/>
                <a:cs typeface="Lato-Light"/>
              </a:rPr>
              <a:t>Our</a:t>
            </a:r>
            <a:r>
              <a:rPr lang="en-GB" sz="1000" spc="-5" dirty="0">
                <a:solidFill>
                  <a:srgbClr val="1A1E51"/>
                </a:solidFill>
                <a:latin typeface="Lato-Light"/>
                <a:cs typeface="Lato-Light"/>
              </a:rPr>
              <a:t> </a:t>
            </a:r>
            <a:r>
              <a:rPr lang="en-GB" sz="1000" spc="-10" dirty="0">
                <a:solidFill>
                  <a:srgbClr val="1A1E51"/>
                </a:solidFill>
                <a:latin typeface="Lato-Light"/>
                <a:cs typeface="Lato-Light"/>
              </a:rPr>
              <a:t>infrastructure </a:t>
            </a:r>
            <a:r>
              <a:rPr lang="en-GB" sz="1000" dirty="0">
                <a:solidFill>
                  <a:srgbClr val="1A1E51"/>
                </a:solidFill>
                <a:latin typeface="Lato-Light"/>
                <a:cs typeface="Lato-Light"/>
              </a:rPr>
              <a:t>audits</a:t>
            </a:r>
            <a:r>
              <a:rPr lang="en-GB" sz="1000" spc="-15" dirty="0">
                <a:solidFill>
                  <a:srgbClr val="1A1E51"/>
                </a:solidFill>
                <a:latin typeface="Lato-Light"/>
                <a:cs typeface="Lato-Light"/>
              </a:rPr>
              <a:t> </a:t>
            </a:r>
            <a:r>
              <a:rPr lang="en-GB" sz="1000" dirty="0">
                <a:solidFill>
                  <a:srgbClr val="1A1E51"/>
                </a:solidFill>
                <a:latin typeface="Lato-Light"/>
                <a:cs typeface="Lato-Light"/>
              </a:rPr>
              <a:t>review</a:t>
            </a:r>
            <a:r>
              <a:rPr lang="en-GB" sz="1000" spc="-10" dirty="0">
                <a:solidFill>
                  <a:srgbClr val="1A1E51"/>
                </a:solidFill>
                <a:latin typeface="Lato-Light"/>
                <a:cs typeface="Lato-Light"/>
              </a:rPr>
              <a:t> </a:t>
            </a:r>
            <a:r>
              <a:rPr lang="en-GB" sz="1000" dirty="0">
                <a:solidFill>
                  <a:srgbClr val="1A1E51"/>
                </a:solidFill>
                <a:latin typeface="Lato-Light"/>
                <a:cs typeface="Lato-Light"/>
              </a:rPr>
              <a:t>your</a:t>
            </a:r>
            <a:r>
              <a:rPr lang="en-GB" sz="1000" spc="-10" dirty="0">
                <a:solidFill>
                  <a:srgbClr val="1A1E51"/>
                </a:solidFill>
                <a:latin typeface="Lato-Light"/>
                <a:cs typeface="Lato-Light"/>
              </a:rPr>
              <a:t> </a:t>
            </a:r>
            <a:r>
              <a:rPr lang="en-GB" sz="1000" dirty="0">
                <a:solidFill>
                  <a:srgbClr val="1A1E51"/>
                </a:solidFill>
                <a:latin typeface="Lato-Light"/>
                <a:cs typeface="Lato-Light"/>
              </a:rPr>
              <a:t>current</a:t>
            </a:r>
            <a:r>
              <a:rPr lang="en-GB" sz="1000" spc="-10" dirty="0">
                <a:solidFill>
                  <a:srgbClr val="1A1E51"/>
                </a:solidFill>
                <a:latin typeface="Lato-Light"/>
                <a:cs typeface="Lato-Light"/>
              </a:rPr>
              <a:t> </a:t>
            </a:r>
            <a:r>
              <a:rPr lang="en-GB" sz="1000" dirty="0">
                <a:solidFill>
                  <a:srgbClr val="1A1E51"/>
                </a:solidFill>
                <a:latin typeface="Lato-Light"/>
                <a:cs typeface="Lato-Light"/>
              </a:rPr>
              <a:t>setup,</a:t>
            </a:r>
            <a:r>
              <a:rPr lang="en-GB" sz="1000" spc="-5" dirty="0">
                <a:solidFill>
                  <a:srgbClr val="1A1E51"/>
                </a:solidFill>
                <a:latin typeface="Lato-Light"/>
                <a:cs typeface="Lato-Light"/>
              </a:rPr>
              <a:t> </a:t>
            </a:r>
            <a:r>
              <a:rPr lang="en-GB" sz="1000" spc="-20" dirty="0">
                <a:solidFill>
                  <a:srgbClr val="1A1E51"/>
                </a:solidFill>
                <a:latin typeface="Lato-Light"/>
                <a:cs typeface="Lato-Light"/>
              </a:rPr>
              <a:t>both </a:t>
            </a:r>
            <a:r>
              <a:rPr lang="en-GB" sz="1000" dirty="0">
                <a:solidFill>
                  <a:srgbClr val="1A1E51"/>
                </a:solidFill>
                <a:latin typeface="Lato-Light"/>
                <a:cs typeface="Lato-Light"/>
              </a:rPr>
              <a:t>on-premises</a:t>
            </a:r>
            <a:r>
              <a:rPr lang="en-GB" sz="1000" spc="-15" dirty="0">
                <a:solidFill>
                  <a:srgbClr val="1A1E51"/>
                </a:solidFill>
                <a:latin typeface="Lato-Light"/>
                <a:cs typeface="Lato-Light"/>
              </a:rPr>
              <a:t> </a:t>
            </a:r>
            <a:r>
              <a:rPr lang="en-GB" sz="1000" dirty="0">
                <a:solidFill>
                  <a:srgbClr val="1A1E51"/>
                </a:solidFill>
                <a:latin typeface="Lato-Light"/>
                <a:cs typeface="Lato-Light"/>
              </a:rPr>
              <a:t>and</a:t>
            </a:r>
            <a:r>
              <a:rPr lang="en-GB" sz="1000" spc="-10" dirty="0">
                <a:solidFill>
                  <a:srgbClr val="1A1E51"/>
                </a:solidFill>
                <a:latin typeface="Lato-Light"/>
                <a:cs typeface="Lato-Light"/>
              </a:rPr>
              <a:t> </a:t>
            </a:r>
            <a:r>
              <a:rPr lang="en-GB" sz="1000" dirty="0">
                <a:solidFill>
                  <a:srgbClr val="1A1E51"/>
                </a:solidFill>
                <a:latin typeface="Lato-Light"/>
                <a:cs typeface="Lato-Light"/>
              </a:rPr>
              <a:t>in</a:t>
            </a:r>
            <a:r>
              <a:rPr lang="en-GB" sz="1000" spc="-10" dirty="0">
                <a:solidFill>
                  <a:srgbClr val="1A1E51"/>
                </a:solidFill>
                <a:latin typeface="Lato-Light"/>
                <a:cs typeface="Lato-Light"/>
              </a:rPr>
              <a:t> </a:t>
            </a:r>
            <a:r>
              <a:rPr lang="en-GB" sz="1000" dirty="0">
                <a:solidFill>
                  <a:srgbClr val="1A1E51"/>
                </a:solidFill>
                <a:latin typeface="Lato-Light"/>
                <a:cs typeface="Lato-Light"/>
              </a:rPr>
              <a:t>the</a:t>
            </a:r>
            <a:r>
              <a:rPr lang="en-GB" sz="1000" spc="-10" dirty="0">
                <a:solidFill>
                  <a:srgbClr val="1A1E51"/>
                </a:solidFill>
                <a:latin typeface="Lato-Light"/>
                <a:cs typeface="Lato-Light"/>
              </a:rPr>
              <a:t> </a:t>
            </a:r>
            <a:r>
              <a:rPr lang="en-GB" sz="1000" dirty="0">
                <a:solidFill>
                  <a:srgbClr val="1A1E51"/>
                </a:solidFill>
                <a:latin typeface="Lato-Light"/>
                <a:cs typeface="Lato-Light"/>
              </a:rPr>
              <a:t>cloud</a:t>
            </a:r>
            <a:r>
              <a:rPr lang="en-GB" sz="1000" spc="-5" dirty="0">
                <a:solidFill>
                  <a:srgbClr val="1A1E51"/>
                </a:solidFill>
                <a:latin typeface="Lato-Light"/>
                <a:cs typeface="Lato-Light"/>
              </a:rPr>
              <a:t> </a:t>
            </a:r>
            <a:r>
              <a:rPr lang="en-GB" sz="1000" dirty="0">
                <a:solidFill>
                  <a:srgbClr val="1A1E51"/>
                </a:solidFill>
                <a:latin typeface="Lato-Light"/>
                <a:cs typeface="Lato-Light"/>
              </a:rPr>
              <a:t>to</a:t>
            </a:r>
            <a:r>
              <a:rPr lang="en-GB" sz="1000" spc="-10" dirty="0">
                <a:solidFill>
                  <a:srgbClr val="1A1E51"/>
                </a:solidFill>
                <a:latin typeface="Lato-Light"/>
                <a:cs typeface="Lato-Light"/>
              </a:rPr>
              <a:t> </a:t>
            </a:r>
            <a:r>
              <a:rPr lang="en-GB" sz="1000" dirty="0">
                <a:solidFill>
                  <a:srgbClr val="1A1E51"/>
                </a:solidFill>
                <a:latin typeface="Lato-Light"/>
                <a:cs typeface="Lato-Light"/>
              </a:rPr>
              <a:t>ensure </a:t>
            </a:r>
            <a:r>
              <a:rPr lang="en-GB" sz="1000" spc="-20" dirty="0">
                <a:solidFill>
                  <a:srgbClr val="1A1E51"/>
                </a:solidFill>
                <a:latin typeface="Lato-Light"/>
                <a:cs typeface="Lato-Light"/>
              </a:rPr>
              <a:t>that</a:t>
            </a:r>
            <a:r>
              <a:rPr lang="en-GB" sz="1000" dirty="0">
                <a:solidFill>
                  <a:srgbClr val="1A1E51"/>
                </a:solidFill>
                <a:latin typeface="Lato-Light"/>
                <a:cs typeface="Lato-Light"/>
              </a:rPr>
              <a:t> you’re</a:t>
            </a:r>
            <a:r>
              <a:rPr lang="en-GB" sz="1000" spc="-20" dirty="0">
                <a:solidFill>
                  <a:srgbClr val="1A1E51"/>
                </a:solidFill>
                <a:latin typeface="Lato-Light"/>
                <a:cs typeface="Lato-Light"/>
              </a:rPr>
              <a:t> </a:t>
            </a:r>
            <a:r>
              <a:rPr lang="en-GB" sz="1000" dirty="0">
                <a:solidFill>
                  <a:srgbClr val="1A1E51"/>
                </a:solidFill>
                <a:latin typeface="Lato-Light"/>
                <a:cs typeface="Lato-Light"/>
              </a:rPr>
              <a:t>following</a:t>
            </a:r>
            <a:r>
              <a:rPr lang="en-GB" sz="1000" spc="-15" dirty="0">
                <a:solidFill>
                  <a:srgbClr val="1A1E51"/>
                </a:solidFill>
                <a:latin typeface="Lato-Light"/>
                <a:cs typeface="Lato-Light"/>
              </a:rPr>
              <a:t> </a:t>
            </a:r>
            <a:r>
              <a:rPr lang="en-GB" sz="1000" dirty="0">
                <a:solidFill>
                  <a:srgbClr val="1A1E51"/>
                </a:solidFill>
                <a:latin typeface="Lato-Light"/>
                <a:cs typeface="Lato-Light"/>
              </a:rPr>
              <a:t>industry</a:t>
            </a:r>
            <a:r>
              <a:rPr lang="en-GB" sz="1000" spc="-15" dirty="0">
                <a:solidFill>
                  <a:srgbClr val="1A1E51"/>
                </a:solidFill>
                <a:latin typeface="Lato-Light"/>
                <a:cs typeface="Lato-Light"/>
              </a:rPr>
              <a:t> </a:t>
            </a:r>
            <a:r>
              <a:rPr lang="en-GB" sz="1000" spc="-10" dirty="0">
                <a:solidFill>
                  <a:srgbClr val="1A1E51"/>
                </a:solidFill>
                <a:latin typeface="Lato-Light"/>
                <a:cs typeface="Lato-Light"/>
              </a:rPr>
              <a:t>recommended </a:t>
            </a:r>
            <a:r>
              <a:rPr lang="en-GB" sz="1000" dirty="0">
                <a:solidFill>
                  <a:srgbClr val="1A1E51"/>
                </a:solidFill>
                <a:latin typeface="Lato-Light"/>
                <a:cs typeface="Lato-Light"/>
              </a:rPr>
              <a:t>best </a:t>
            </a:r>
            <a:r>
              <a:rPr lang="en-GB" sz="1000" spc="-10" dirty="0">
                <a:solidFill>
                  <a:srgbClr val="1A1E51"/>
                </a:solidFill>
                <a:latin typeface="Lato-Light"/>
                <a:cs typeface="Lato-Light"/>
              </a:rPr>
              <a:t>practices.</a:t>
            </a:r>
          </a:p>
        </p:txBody>
      </p:sp>
      <p:sp>
        <p:nvSpPr>
          <p:cNvPr id="16" name="object 10">
            <a:extLst>
              <a:ext uri="{FF2B5EF4-FFF2-40B4-BE49-F238E27FC236}">
                <a16:creationId xmlns:a16="http://schemas.microsoft.com/office/drawing/2014/main" id="{91C40220-1871-A9E6-2DA3-1D6FB9C3F31D}"/>
              </a:ext>
            </a:extLst>
          </p:cNvPr>
          <p:cNvSpPr txBox="1"/>
          <p:nvPr/>
        </p:nvSpPr>
        <p:spPr>
          <a:xfrm>
            <a:off x="9042953" y="1726941"/>
            <a:ext cx="2618105" cy="2472215"/>
          </a:xfrm>
          <a:prstGeom prst="rect">
            <a:avLst/>
          </a:prstGeom>
        </p:spPr>
        <p:txBody>
          <a:bodyPr vert="horz" wrap="square" lIns="0" tIns="20320" rIns="0" bIns="0" rtlCol="0">
            <a:spAutoFit/>
          </a:bodyPr>
          <a:lstStyle/>
          <a:p>
            <a:pPr marL="12700">
              <a:spcAft>
                <a:spcPts val="200"/>
              </a:spcAft>
            </a:pPr>
            <a:r>
              <a:rPr sz="1400" b="1" spc="-10" dirty="0">
                <a:solidFill>
                  <a:srgbClr val="CC8838"/>
                </a:solidFill>
                <a:latin typeface="Lato"/>
                <a:cs typeface="Lato"/>
              </a:rPr>
              <a:t>Procurement</a:t>
            </a:r>
            <a:endParaRPr sz="1400" dirty="0">
              <a:latin typeface="Lato"/>
              <a:cs typeface="Lato"/>
            </a:endParaRPr>
          </a:p>
          <a:p>
            <a:pPr marL="12700" marR="80645">
              <a:lnSpc>
                <a:spcPts val="1500"/>
              </a:lnSpc>
              <a:spcBef>
                <a:spcPts val="600"/>
              </a:spcBef>
              <a:spcAft>
                <a:spcPts val="1200"/>
              </a:spcAft>
            </a:pPr>
            <a:r>
              <a:rPr sz="1000" dirty="0">
                <a:solidFill>
                  <a:srgbClr val="1A1E51"/>
                </a:solidFill>
                <a:latin typeface="Lato-Light"/>
                <a:cs typeface="Lato-Light"/>
              </a:rPr>
              <a:t>By</a:t>
            </a:r>
            <a:r>
              <a:rPr sz="1000" spc="15" dirty="0">
                <a:solidFill>
                  <a:srgbClr val="1A1E51"/>
                </a:solidFill>
                <a:latin typeface="Lato-Light"/>
                <a:cs typeface="Lato-Light"/>
              </a:rPr>
              <a:t> </a:t>
            </a:r>
            <a:r>
              <a:rPr sz="1000" dirty="0">
                <a:solidFill>
                  <a:srgbClr val="1A1E51"/>
                </a:solidFill>
                <a:latin typeface="Lato-Light"/>
                <a:cs typeface="Lato-Light"/>
              </a:rPr>
              <a:t>partnering</a:t>
            </a:r>
            <a:r>
              <a:rPr sz="1000" spc="15" dirty="0">
                <a:solidFill>
                  <a:srgbClr val="1A1E51"/>
                </a:solidFill>
                <a:latin typeface="Lato-Light"/>
                <a:cs typeface="Lato-Light"/>
              </a:rPr>
              <a:t> </a:t>
            </a:r>
            <a:r>
              <a:rPr sz="1000" dirty="0">
                <a:solidFill>
                  <a:srgbClr val="1A1E51"/>
                </a:solidFill>
                <a:latin typeface="Lato-Light"/>
                <a:cs typeface="Lato-Light"/>
              </a:rPr>
              <a:t>with</a:t>
            </a:r>
            <a:r>
              <a:rPr sz="1000" spc="15" dirty="0">
                <a:solidFill>
                  <a:srgbClr val="1A1E51"/>
                </a:solidFill>
                <a:latin typeface="Lato-Light"/>
                <a:cs typeface="Lato-Light"/>
              </a:rPr>
              <a:t> </a:t>
            </a:r>
            <a:r>
              <a:rPr sz="1000" spc="-10" dirty="0">
                <a:solidFill>
                  <a:srgbClr val="1A1E51"/>
                </a:solidFill>
                <a:latin typeface="Lato-Light"/>
                <a:cs typeface="Lato-Light"/>
              </a:rPr>
              <a:t>industry-leading </a:t>
            </a:r>
            <a:r>
              <a:rPr sz="1000" dirty="0">
                <a:solidFill>
                  <a:srgbClr val="1A1E51"/>
                </a:solidFill>
                <a:latin typeface="Lato-Light"/>
                <a:cs typeface="Lato-Light"/>
              </a:rPr>
              <a:t>wholesalers, we can offer our </a:t>
            </a:r>
            <a:r>
              <a:rPr sz="1000" spc="-10" dirty="0">
                <a:solidFill>
                  <a:srgbClr val="1A1E51"/>
                </a:solidFill>
                <a:latin typeface="Lato-Light"/>
                <a:cs typeface="Lato-Light"/>
              </a:rPr>
              <a:t>clients </a:t>
            </a:r>
            <a:r>
              <a:rPr sz="1000" dirty="0">
                <a:solidFill>
                  <a:srgbClr val="1A1E51"/>
                </a:solidFill>
                <a:latin typeface="Lato-Light"/>
                <a:cs typeface="Lato-Light"/>
              </a:rPr>
              <a:t>competitively</a:t>
            </a:r>
            <a:r>
              <a:rPr sz="1000" spc="-5" dirty="0">
                <a:solidFill>
                  <a:srgbClr val="1A1E51"/>
                </a:solidFill>
                <a:latin typeface="Lato-Light"/>
                <a:cs typeface="Lato-Light"/>
              </a:rPr>
              <a:t> </a:t>
            </a:r>
            <a:r>
              <a:rPr sz="1000" dirty="0">
                <a:solidFill>
                  <a:srgbClr val="1A1E51"/>
                </a:solidFill>
                <a:latin typeface="Lato-Light"/>
                <a:cs typeface="Lato-Light"/>
              </a:rPr>
              <a:t>priced hardware</a:t>
            </a:r>
            <a:r>
              <a:rPr sz="1000" spc="-5" dirty="0">
                <a:solidFill>
                  <a:srgbClr val="1A1E51"/>
                </a:solidFill>
                <a:latin typeface="Lato-Light"/>
                <a:cs typeface="Lato-Light"/>
              </a:rPr>
              <a:t> </a:t>
            </a:r>
            <a:r>
              <a:rPr sz="1000" dirty="0">
                <a:solidFill>
                  <a:srgbClr val="1A1E51"/>
                </a:solidFill>
                <a:latin typeface="Lato-Light"/>
                <a:cs typeface="Lato-Light"/>
              </a:rPr>
              <a:t>from </a:t>
            </a:r>
            <a:r>
              <a:rPr lang="en-US" sz="1000" spc="-10" dirty="0">
                <a:solidFill>
                  <a:srgbClr val="1A1E51"/>
                </a:solidFill>
                <a:latin typeface="Lato-Light"/>
                <a:cs typeface="Lato-Light"/>
              </a:rPr>
              <a:t>almost</a:t>
            </a:r>
            <a:r>
              <a:rPr sz="1000" spc="-10" dirty="0">
                <a:solidFill>
                  <a:srgbClr val="1A1E51"/>
                </a:solidFill>
                <a:latin typeface="Lato-Light"/>
                <a:cs typeface="Lato-Light"/>
              </a:rPr>
              <a:t> </a:t>
            </a:r>
            <a:r>
              <a:rPr sz="1000" dirty="0">
                <a:solidFill>
                  <a:srgbClr val="1A1E51"/>
                </a:solidFill>
                <a:latin typeface="Lato-Light"/>
                <a:cs typeface="Lato-Light"/>
              </a:rPr>
              <a:t>every</a:t>
            </a:r>
            <a:r>
              <a:rPr sz="1000" spc="-25" dirty="0">
                <a:solidFill>
                  <a:srgbClr val="1A1E51"/>
                </a:solidFill>
                <a:latin typeface="Lato-Light"/>
                <a:cs typeface="Lato-Light"/>
              </a:rPr>
              <a:t> </a:t>
            </a:r>
            <a:r>
              <a:rPr sz="1000" dirty="0">
                <a:solidFill>
                  <a:srgbClr val="1A1E51"/>
                </a:solidFill>
                <a:latin typeface="Lato-Light"/>
                <a:cs typeface="Lato-Light"/>
              </a:rPr>
              <a:t>vendor</a:t>
            </a:r>
            <a:r>
              <a:rPr sz="1000" spc="-15" dirty="0">
                <a:solidFill>
                  <a:srgbClr val="1A1E51"/>
                </a:solidFill>
                <a:latin typeface="Lato-Light"/>
                <a:cs typeface="Lato-Light"/>
              </a:rPr>
              <a:t> </a:t>
            </a:r>
            <a:r>
              <a:rPr sz="1000" spc="-10" dirty="0">
                <a:solidFill>
                  <a:srgbClr val="1A1E51"/>
                </a:solidFill>
                <a:latin typeface="Lato-Light"/>
                <a:cs typeface="Lato-Light"/>
              </a:rPr>
              <a:t>available.</a:t>
            </a:r>
            <a:endParaRPr lang="en-GB" sz="1000" spc="-10" dirty="0">
              <a:solidFill>
                <a:srgbClr val="1A1E51"/>
              </a:solidFill>
              <a:latin typeface="Lato-Light"/>
              <a:cs typeface="Lato-Light"/>
            </a:endParaRPr>
          </a:p>
          <a:p>
            <a:pPr marL="12700" marR="299720">
              <a:lnSpc>
                <a:spcPts val="1500"/>
              </a:lnSpc>
              <a:spcBef>
                <a:spcPts val="600"/>
              </a:spcBef>
              <a:spcAft>
                <a:spcPts val="1200"/>
              </a:spcAft>
            </a:pPr>
            <a:r>
              <a:rPr sz="1000" dirty="0">
                <a:solidFill>
                  <a:srgbClr val="1A1E51"/>
                </a:solidFill>
                <a:latin typeface="Lato-Light"/>
                <a:cs typeface="Lato-Light"/>
              </a:rPr>
              <a:t>Our </a:t>
            </a:r>
            <a:r>
              <a:rPr sz="1000" spc="-10" dirty="0">
                <a:solidFill>
                  <a:srgbClr val="1A1E51"/>
                </a:solidFill>
                <a:latin typeface="Lato-Light"/>
                <a:cs typeface="Lato-Light"/>
              </a:rPr>
              <a:t>vendor-</a:t>
            </a:r>
            <a:r>
              <a:rPr sz="1000" dirty="0">
                <a:solidFill>
                  <a:srgbClr val="1A1E51"/>
                </a:solidFill>
                <a:latin typeface="Lato-Light"/>
                <a:cs typeface="Lato-Light"/>
              </a:rPr>
              <a:t>agnostic</a:t>
            </a:r>
            <a:r>
              <a:rPr sz="1000" spc="5" dirty="0">
                <a:solidFill>
                  <a:srgbClr val="1A1E51"/>
                </a:solidFill>
                <a:latin typeface="Lato-Light"/>
                <a:cs typeface="Lato-Light"/>
              </a:rPr>
              <a:t> </a:t>
            </a:r>
            <a:r>
              <a:rPr sz="1000" dirty="0">
                <a:solidFill>
                  <a:srgbClr val="1A1E51"/>
                </a:solidFill>
                <a:latin typeface="Lato-Light"/>
                <a:cs typeface="Lato-Light"/>
              </a:rPr>
              <a:t>approach </a:t>
            </a:r>
            <a:r>
              <a:rPr sz="1000" spc="-10" dirty="0">
                <a:solidFill>
                  <a:srgbClr val="1A1E51"/>
                </a:solidFill>
                <a:latin typeface="Lato-Light"/>
                <a:cs typeface="Lato-Light"/>
              </a:rPr>
              <a:t>enables </a:t>
            </a:r>
            <a:r>
              <a:rPr sz="1000" dirty="0">
                <a:solidFill>
                  <a:srgbClr val="1A1E51"/>
                </a:solidFill>
                <a:latin typeface="Lato-Light"/>
                <a:cs typeface="Lato-Light"/>
              </a:rPr>
              <a:t>our</a:t>
            </a:r>
            <a:r>
              <a:rPr sz="1000" spc="-5" dirty="0">
                <a:solidFill>
                  <a:srgbClr val="1A1E51"/>
                </a:solidFill>
                <a:latin typeface="Lato-Light"/>
                <a:cs typeface="Lato-Light"/>
              </a:rPr>
              <a:t> </a:t>
            </a:r>
            <a:r>
              <a:rPr sz="1000" dirty="0">
                <a:solidFill>
                  <a:srgbClr val="1A1E51"/>
                </a:solidFill>
                <a:latin typeface="Lato-Light"/>
                <a:cs typeface="Lato-Light"/>
              </a:rPr>
              <a:t>clients</a:t>
            </a:r>
            <a:r>
              <a:rPr sz="1000" spc="-5" dirty="0">
                <a:solidFill>
                  <a:srgbClr val="1A1E51"/>
                </a:solidFill>
                <a:latin typeface="Lato-Light"/>
                <a:cs typeface="Lato-Light"/>
              </a:rPr>
              <a:t> </a:t>
            </a:r>
            <a:r>
              <a:rPr sz="1000" dirty="0">
                <a:solidFill>
                  <a:srgbClr val="1A1E51"/>
                </a:solidFill>
                <a:latin typeface="Lato-Light"/>
                <a:cs typeface="Lato-Light"/>
              </a:rPr>
              <a:t>to</a:t>
            </a:r>
            <a:r>
              <a:rPr sz="1000" spc="-5" dirty="0">
                <a:solidFill>
                  <a:srgbClr val="1A1E51"/>
                </a:solidFill>
                <a:latin typeface="Lato-Light"/>
                <a:cs typeface="Lato-Light"/>
              </a:rPr>
              <a:t> </a:t>
            </a:r>
            <a:r>
              <a:rPr sz="1000" dirty="0">
                <a:solidFill>
                  <a:srgbClr val="1A1E51"/>
                </a:solidFill>
                <a:latin typeface="Lato-Light"/>
                <a:cs typeface="Lato-Light"/>
              </a:rPr>
              <a:t>be</a:t>
            </a:r>
            <a:r>
              <a:rPr sz="1000" spc="-5" dirty="0">
                <a:solidFill>
                  <a:srgbClr val="1A1E51"/>
                </a:solidFill>
                <a:latin typeface="Lato-Light"/>
                <a:cs typeface="Lato-Light"/>
              </a:rPr>
              <a:t> </a:t>
            </a:r>
            <a:r>
              <a:rPr sz="1000" dirty="0">
                <a:solidFill>
                  <a:srgbClr val="1A1E51"/>
                </a:solidFill>
                <a:latin typeface="Lato-Light"/>
                <a:cs typeface="Lato-Light"/>
              </a:rPr>
              <a:t>reassured</a:t>
            </a:r>
            <a:r>
              <a:rPr sz="1000" spc="-5" dirty="0">
                <a:solidFill>
                  <a:srgbClr val="1A1E51"/>
                </a:solidFill>
                <a:latin typeface="Lato-Light"/>
                <a:cs typeface="Lato-Light"/>
              </a:rPr>
              <a:t> </a:t>
            </a:r>
            <a:r>
              <a:rPr sz="1000" dirty="0">
                <a:solidFill>
                  <a:srgbClr val="1A1E51"/>
                </a:solidFill>
                <a:latin typeface="Lato-Light"/>
                <a:cs typeface="Lato-Light"/>
              </a:rPr>
              <a:t>that</a:t>
            </a:r>
            <a:r>
              <a:rPr sz="1000" spc="-5" dirty="0">
                <a:solidFill>
                  <a:srgbClr val="1A1E51"/>
                </a:solidFill>
                <a:latin typeface="Lato-Light"/>
                <a:cs typeface="Lato-Light"/>
              </a:rPr>
              <a:t> </a:t>
            </a:r>
            <a:r>
              <a:rPr sz="1000" spc="-10" dirty="0">
                <a:solidFill>
                  <a:srgbClr val="1A1E51"/>
                </a:solidFill>
                <a:latin typeface="Lato-Light"/>
                <a:cs typeface="Lato-Light"/>
              </a:rPr>
              <a:t>we’re</a:t>
            </a:r>
            <a:r>
              <a:rPr lang="en-US" sz="1000" spc="-10" dirty="0">
                <a:solidFill>
                  <a:srgbClr val="1A1E51"/>
                </a:solidFill>
                <a:latin typeface="Lato-Light"/>
                <a:cs typeface="Lato-Light"/>
              </a:rPr>
              <a:t> </a:t>
            </a:r>
            <a:r>
              <a:rPr sz="1000" dirty="0">
                <a:solidFill>
                  <a:srgbClr val="1A1E51"/>
                </a:solidFill>
                <a:latin typeface="Lato-Light"/>
                <a:cs typeface="Lato-Light"/>
              </a:rPr>
              <a:t>finding</a:t>
            </a:r>
            <a:r>
              <a:rPr sz="1000" spc="-15" dirty="0">
                <a:solidFill>
                  <a:srgbClr val="1A1E51"/>
                </a:solidFill>
                <a:latin typeface="Lato-Light"/>
                <a:cs typeface="Lato-Light"/>
              </a:rPr>
              <a:t> </a:t>
            </a:r>
            <a:r>
              <a:rPr sz="1000" dirty="0">
                <a:solidFill>
                  <a:srgbClr val="1A1E51"/>
                </a:solidFill>
                <a:latin typeface="Lato-Light"/>
                <a:cs typeface="Lato-Light"/>
              </a:rPr>
              <a:t>the</a:t>
            </a:r>
            <a:r>
              <a:rPr sz="1000" spc="-15" dirty="0">
                <a:solidFill>
                  <a:srgbClr val="1A1E51"/>
                </a:solidFill>
                <a:latin typeface="Lato-Light"/>
                <a:cs typeface="Lato-Light"/>
              </a:rPr>
              <a:t> </a:t>
            </a:r>
            <a:r>
              <a:rPr sz="1000" dirty="0">
                <a:solidFill>
                  <a:srgbClr val="1A1E51"/>
                </a:solidFill>
                <a:latin typeface="Lato-Light"/>
                <a:cs typeface="Lato-Light"/>
              </a:rPr>
              <a:t>right</a:t>
            </a:r>
            <a:r>
              <a:rPr sz="1000" spc="-10" dirty="0">
                <a:solidFill>
                  <a:srgbClr val="1A1E51"/>
                </a:solidFill>
                <a:latin typeface="Lato-Light"/>
                <a:cs typeface="Lato-Light"/>
              </a:rPr>
              <a:t> </a:t>
            </a:r>
            <a:r>
              <a:rPr sz="1000" dirty="0">
                <a:solidFill>
                  <a:srgbClr val="1A1E51"/>
                </a:solidFill>
                <a:latin typeface="Lato-Light"/>
                <a:cs typeface="Lato-Light"/>
              </a:rPr>
              <a:t>solutions</a:t>
            </a:r>
            <a:r>
              <a:rPr sz="1000" spc="-10" dirty="0">
                <a:solidFill>
                  <a:srgbClr val="1A1E51"/>
                </a:solidFill>
                <a:latin typeface="Lato-Light"/>
                <a:cs typeface="Lato-Light"/>
              </a:rPr>
              <a:t> </a:t>
            </a:r>
            <a:r>
              <a:rPr sz="1000" dirty="0">
                <a:solidFill>
                  <a:srgbClr val="1A1E51"/>
                </a:solidFill>
                <a:latin typeface="Lato-Light"/>
                <a:cs typeface="Lato-Light"/>
              </a:rPr>
              <a:t>for</a:t>
            </a:r>
            <a:r>
              <a:rPr sz="1000" spc="-10" dirty="0">
                <a:solidFill>
                  <a:srgbClr val="1A1E51"/>
                </a:solidFill>
                <a:latin typeface="Lato-Light"/>
                <a:cs typeface="Lato-Light"/>
              </a:rPr>
              <a:t> </a:t>
            </a:r>
            <a:r>
              <a:rPr sz="1000" dirty="0">
                <a:solidFill>
                  <a:srgbClr val="1A1E51"/>
                </a:solidFill>
                <a:latin typeface="Lato-Light"/>
                <a:cs typeface="Lato-Light"/>
              </a:rPr>
              <a:t>their</a:t>
            </a:r>
            <a:r>
              <a:rPr sz="1000" spc="-15" dirty="0">
                <a:solidFill>
                  <a:srgbClr val="1A1E51"/>
                </a:solidFill>
                <a:latin typeface="Lato-Light"/>
                <a:cs typeface="Lato-Light"/>
              </a:rPr>
              <a:t> </a:t>
            </a:r>
            <a:r>
              <a:rPr sz="1000" spc="-10" dirty="0">
                <a:solidFill>
                  <a:srgbClr val="1A1E51"/>
                </a:solidFill>
                <a:latin typeface="Lato-Light"/>
                <a:cs typeface="Lato-Light"/>
              </a:rPr>
              <a:t>business </a:t>
            </a:r>
            <a:r>
              <a:rPr sz="1000" dirty="0">
                <a:solidFill>
                  <a:srgbClr val="1A1E51"/>
                </a:solidFill>
                <a:latin typeface="Lato-Light"/>
                <a:cs typeface="Lato-Light"/>
              </a:rPr>
              <a:t>requirements</a:t>
            </a:r>
            <a:r>
              <a:rPr sz="1000" spc="-5" dirty="0">
                <a:solidFill>
                  <a:srgbClr val="1A1E51"/>
                </a:solidFill>
                <a:latin typeface="Lato-Light"/>
                <a:cs typeface="Lato-Light"/>
              </a:rPr>
              <a:t> </a:t>
            </a:r>
            <a:r>
              <a:rPr sz="1000" dirty="0">
                <a:solidFill>
                  <a:srgbClr val="1A1E51"/>
                </a:solidFill>
                <a:latin typeface="Lato-Light"/>
                <a:cs typeface="Lato-Light"/>
              </a:rPr>
              <a:t>and</a:t>
            </a:r>
            <a:r>
              <a:rPr sz="1000" spc="-5" dirty="0">
                <a:solidFill>
                  <a:srgbClr val="1A1E51"/>
                </a:solidFill>
                <a:latin typeface="Lato-Light"/>
                <a:cs typeface="Lato-Light"/>
              </a:rPr>
              <a:t> </a:t>
            </a:r>
            <a:r>
              <a:rPr sz="1000" dirty="0">
                <a:solidFill>
                  <a:srgbClr val="1A1E51"/>
                </a:solidFill>
                <a:latin typeface="Lato-Light"/>
                <a:cs typeface="Lato-Light"/>
              </a:rPr>
              <a:t>not</a:t>
            </a:r>
            <a:r>
              <a:rPr sz="1000" spc="-5" dirty="0">
                <a:solidFill>
                  <a:srgbClr val="1A1E51"/>
                </a:solidFill>
                <a:latin typeface="Lato-Light"/>
                <a:cs typeface="Lato-Light"/>
              </a:rPr>
              <a:t> </a:t>
            </a:r>
            <a:r>
              <a:rPr sz="1000" dirty="0">
                <a:solidFill>
                  <a:srgbClr val="1A1E51"/>
                </a:solidFill>
                <a:latin typeface="Lato-Light"/>
                <a:cs typeface="Lato-Light"/>
              </a:rPr>
              <a:t>piecing </a:t>
            </a:r>
            <a:r>
              <a:rPr sz="1000" spc="-10" dirty="0">
                <a:solidFill>
                  <a:srgbClr val="1A1E51"/>
                </a:solidFill>
                <a:latin typeface="Lato-Light"/>
                <a:cs typeface="Lato-Light"/>
              </a:rPr>
              <a:t>together </a:t>
            </a:r>
            <a:r>
              <a:rPr sz="1000" dirty="0">
                <a:solidFill>
                  <a:srgbClr val="1A1E51"/>
                </a:solidFill>
                <a:latin typeface="Lato-Light"/>
                <a:cs typeface="Lato-Light"/>
              </a:rPr>
              <a:t>products from a</a:t>
            </a:r>
            <a:r>
              <a:rPr sz="1000" spc="-5" dirty="0">
                <a:solidFill>
                  <a:srgbClr val="1A1E51"/>
                </a:solidFill>
                <a:latin typeface="Lato-Light"/>
                <a:cs typeface="Lato-Light"/>
              </a:rPr>
              <a:t> </a:t>
            </a:r>
            <a:r>
              <a:rPr sz="1000" dirty="0">
                <a:solidFill>
                  <a:srgbClr val="1A1E51"/>
                </a:solidFill>
                <a:latin typeface="Lato-Light"/>
                <a:cs typeface="Lato-Light"/>
              </a:rPr>
              <a:t>preferred supplier </a:t>
            </a:r>
            <a:r>
              <a:rPr sz="1000" spc="-10" dirty="0">
                <a:solidFill>
                  <a:srgbClr val="1A1E51"/>
                </a:solidFill>
                <a:latin typeface="Lato-Light"/>
                <a:cs typeface="Lato-Light"/>
              </a:rPr>
              <a:t>list.</a:t>
            </a:r>
            <a:endParaRPr sz="1000" dirty="0">
              <a:solidFill>
                <a:srgbClr val="1A1E51"/>
              </a:solidFill>
              <a:latin typeface="Lato-Light"/>
              <a:cs typeface="Lato-Light"/>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heel(1)">
                                      <p:cBhvr>
                                        <p:cTn id="7" dur="125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2">
      <a:dk1>
        <a:srgbClr val="3F3F3F"/>
      </a:dk1>
      <a:lt1>
        <a:srgbClr val="FFFFFF"/>
      </a:lt1>
      <a:dk2>
        <a:srgbClr val="1A1E52"/>
      </a:dk2>
      <a:lt2>
        <a:srgbClr val="E7E6E6"/>
      </a:lt2>
      <a:accent1>
        <a:srgbClr val="0090D1"/>
      </a:accent1>
      <a:accent2>
        <a:srgbClr val="D8841C"/>
      </a:accent2>
      <a:accent3>
        <a:srgbClr val="0563C1"/>
      </a:accent3>
      <a:accent4>
        <a:srgbClr val="3F90CF"/>
      </a:accent4>
      <a:accent5>
        <a:srgbClr val="D8841C"/>
      </a:accent5>
      <a:accent6>
        <a:srgbClr val="0563C1"/>
      </a:accent6>
      <a:hlink>
        <a:srgbClr val="D8841C"/>
      </a:hlink>
      <a:folHlink>
        <a:srgbClr val="D8841C"/>
      </a:folHlink>
    </a:clrScheme>
    <a:fontScheme name="Penntech">
      <a:majorFont>
        <a:latin typeface="Lato"/>
        <a:ea typeface=""/>
        <a:cs typeface=""/>
      </a:majorFont>
      <a:minorFont>
        <a:latin typeface="La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ennTech_PPT template" id="{6EF9387E-FC48-4DC8-A78E-E5AE06641077}" vid="{09A1C70D-B668-49E3-A078-BF2F38C8F13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2">
    <a:dk1>
      <a:srgbClr val="3F3F3F"/>
    </a:dk1>
    <a:lt1>
      <a:srgbClr val="FFFFFF"/>
    </a:lt1>
    <a:dk2>
      <a:srgbClr val="1A1E52"/>
    </a:dk2>
    <a:lt2>
      <a:srgbClr val="E7E6E6"/>
    </a:lt2>
    <a:accent1>
      <a:srgbClr val="0090D1"/>
    </a:accent1>
    <a:accent2>
      <a:srgbClr val="D8841C"/>
    </a:accent2>
    <a:accent3>
      <a:srgbClr val="0563C1"/>
    </a:accent3>
    <a:accent4>
      <a:srgbClr val="3F90CF"/>
    </a:accent4>
    <a:accent5>
      <a:srgbClr val="D8841C"/>
    </a:accent5>
    <a:accent6>
      <a:srgbClr val="0563C1"/>
    </a:accent6>
    <a:hlink>
      <a:srgbClr val="D8841C"/>
    </a:hlink>
    <a:folHlink>
      <a:srgbClr val="D8841C"/>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7B6D867DE9F4B4C99FB56C92BBD7A32" ma:contentTypeVersion="15" ma:contentTypeDescription="Create a new document." ma:contentTypeScope="" ma:versionID="aa74e2ae68c29c1263c602d79807c7f9">
  <xsd:schema xmlns:xsd="http://www.w3.org/2001/XMLSchema" xmlns:xs="http://www.w3.org/2001/XMLSchema" xmlns:p="http://schemas.microsoft.com/office/2006/metadata/properties" xmlns:ns2="b0e504e4-25f8-4f08-b1ef-a3aeff3a20cc" xmlns:ns3="d7cd4150-03c5-40ed-9c0d-0ba697e09292" targetNamespace="http://schemas.microsoft.com/office/2006/metadata/properties" ma:root="true" ma:fieldsID="62c0476c7ec66fabd0c3175179fef4a5" ns2:_="" ns3:_="">
    <xsd:import namespace="b0e504e4-25f8-4f08-b1ef-a3aeff3a20cc"/>
    <xsd:import namespace="d7cd4150-03c5-40ed-9c0d-0ba697e0929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AutoKeyPoints" minOccurs="0"/>
                <xsd:element ref="ns2:MediaServiceKeyPoints" minOccurs="0"/>
                <xsd:element ref="ns2:MediaServiceLocation"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0e504e4-25f8-4f08-b1ef-a3aeff3a20c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61ed1020-75b2-41b5-8e40-e637fe40dd8b"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7cd4150-03c5-40ed-9c0d-0ba697e09292"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0837805b-0587-4d7f-acc1-1ae838a08243}" ma:internalName="TaxCatchAll" ma:showField="CatchAllData" ma:web="d7cd4150-03c5-40ed-9c0d-0ba697e0929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d7cd4150-03c5-40ed-9c0d-0ba697e09292" xsi:nil="true"/>
    <lcf76f155ced4ddcb4097134ff3c332f xmlns="b0e504e4-25f8-4f08-b1ef-a3aeff3a20cc">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200A7AD4-3526-49A4-A5F5-5130ABD1F53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0e504e4-25f8-4f08-b1ef-a3aeff3a20cc"/>
    <ds:schemaRef ds:uri="d7cd4150-03c5-40ed-9c0d-0ba697e0929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8D1D34D-4B3A-456A-B2F0-93811DACCA71}">
  <ds:schemaRefs>
    <ds:schemaRef ds:uri="http://schemas.microsoft.com/sharepoint/v3/contenttype/forms"/>
  </ds:schemaRefs>
</ds:datastoreItem>
</file>

<file path=customXml/itemProps3.xml><?xml version="1.0" encoding="utf-8"?>
<ds:datastoreItem xmlns:ds="http://schemas.openxmlformats.org/officeDocument/2006/customXml" ds:itemID="{1664F3D3-5FAE-443A-B22C-6B189D2DFDF7}">
  <ds:schemaRefs>
    <ds:schemaRef ds:uri="http://schemas.microsoft.com/office/2006/metadata/properties"/>
    <ds:schemaRef ds:uri="http://schemas.microsoft.com/office/infopath/2007/PartnerControls"/>
    <ds:schemaRef ds:uri="2388980d-7038-4f3f-897f-31b7fa28fadb"/>
    <ds:schemaRef ds:uri="d7cd4150-03c5-40ed-9c0d-0ba697e09292"/>
    <ds:schemaRef ds:uri="b0e504e4-25f8-4f08-b1ef-a3aeff3a20cc"/>
  </ds:schemaRefs>
</ds:datastoreItem>
</file>

<file path=docProps/app.xml><?xml version="1.0" encoding="utf-8"?>
<Properties xmlns="http://schemas.openxmlformats.org/officeDocument/2006/extended-properties" xmlns:vt="http://schemas.openxmlformats.org/officeDocument/2006/docPropsVTypes">
  <Template/>
  <TotalTime>0</TotalTime>
  <Words>1842</Words>
  <Application>Microsoft Office PowerPoint</Application>
  <PresentationFormat>Widescreen</PresentationFormat>
  <Paragraphs>150</Paragraphs>
  <Slides>11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Lato</vt:lpstr>
      <vt:lpstr>Lato Light</vt:lpstr>
      <vt:lpstr>Lato-Light</vt:lpstr>
      <vt:lpstr>Office Theme</vt:lpstr>
      <vt:lpstr>Strategic, Scalable  IT Solutions for Business Bespoke. Solutions. Delivered.</vt:lpstr>
      <vt:lpstr>Our Leadership Team</vt:lpstr>
      <vt:lpstr>PowerPoint Presentation</vt:lpstr>
      <vt:lpstr>Why Penntech?</vt:lpstr>
      <vt:lpstr>Procurement &amp; Partners</vt:lpstr>
      <vt:lpstr>Managed Support Services</vt:lpstr>
      <vt:lpstr>Communication &amp; Collaboration</vt:lpstr>
      <vt:lpstr>Cybersecurity</vt:lpstr>
      <vt:lpstr>Consultancy</vt:lpstr>
      <vt:lpstr>Cloud Solutions</vt:lpstr>
      <vt:lpstr>Let’s do something good together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Managed IT Services Roadmap to implementation</dc:title>
  <dc:creator>Elaine Ladyman</dc:creator>
  <cp:lastModifiedBy>Elaine Ladyman</cp:lastModifiedBy>
  <cp:revision>83</cp:revision>
  <dcterms:created xsi:type="dcterms:W3CDTF">2020-12-28T15:45:08Z</dcterms:created>
  <dcterms:modified xsi:type="dcterms:W3CDTF">2023-02-23T08:17:26Z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0x01010057B6D867DE9F4B4C99FB56C92BBD7A32</vt:lpwstr>
  </property>
  <property fmtid="{D5CDD505-2E9C-101B-9397-08002B2CF9AE}" pid="3" name="Order">
    <vt:r8>1000</vt:r8>
  </property>
  <property fmtid="{D5CDD505-2E9C-101B-9397-08002B2CF9AE}" pid="4" name="MediaServiceImageTags">
    <vt:lpwstr/>
  </property>
</Properties>
</file>